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7"/>
  </p:notesMasterIdLst>
  <p:sldIdLst>
    <p:sldId id="270" r:id="rId2"/>
    <p:sldId id="276" r:id="rId3"/>
    <p:sldId id="279" r:id="rId4"/>
    <p:sldId id="280" r:id="rId5"/>
    <p:sldId id="281" r:id="rId6"/>
  </p:sldIdLst>
  <p:sldSz cx="6858000" cy="9144000" type="screen4x3"/>
  <p:notesSz cx="6888163" cy="100203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  <a:srgbClr val="7F6AFA"/>
    <a:srgbClr val="2006BA"/>
    <a:srgbClr val="F26A1E"/>
    <a:srgbClr val="F8F8F8"/>
    <a:srgbClr val="F6BB00"/>
    <a:srgbClr val="FF0066"/>
    <a:srgbClr val="EAEAEA"/>
    <a:srgbClr val="17CF29"/>
    <a:srgbClr val="B957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697" autoAdjust="0"/>
    <p:restoredTop sz="94434" autoAdjust="0"/>
  </p:normalViewPr>
  <p:slideViewPr>
    <p:cSldViewPr>
      <p:cViewPr>
        <p:scale>
          <a:sx n="90" d="100"/>
          <a:sy n="90" d="100"/>
        </p:scale>
        <p:origin x="816" y="-55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48" y="90"/>
      </p:cViewPr>
      <p:guideLst>
        <p:guide orient="horz" pos="3156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12EB8-1DAD-4D84-9F4B-0A0D958E0EF4}" type="datetimeFigureOut">
              <a:rPr lang="es-PE"/>
              <a:pPr>
                <a:defRPr/>
              </a:pPr>
              <a:t>14/12/2017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8975" y="4759325"/>
            <a:ext cx="5510213" cy="45100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02075" y="9517063"/>
            <a:ext cx="2984500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7F52F-125F-4E83-814A-765F8EAA82B5}" type="slidenum">
              <a:rPr lang="es-PE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0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86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14/12/2017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42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14/12/2017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11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14/12/2017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88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14/12/2017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00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14/12/2017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6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14/12/2017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33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14/12/2017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88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14/12/2017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99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14/12/2017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4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14/12/2017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245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14/12/2017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900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14/12/2017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61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22 Rectángulo"/>
          <p:cNvSpPr>
            <a:spLocks noChangeArrowheads="1"/>
          </p:cNvSpPr>
          <p:nvPr/>
        </p:nvSpPr>
        <p:spPr bwMode="auto">
          <a:xfrm>
            <a:off x="1334927" y="60776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sp>
        <p:nvSpPr>
          <p:cNvPr id="21" name="2 CuadroTexto"/>
          <p:cNvSpPr txBox="1">
            <a:spLocks noChangeArrowheads="1"/>
          </p:cNvSpPr>
          <p:nvPr/>
        </p:nvSpPr>
        <p:spPr bwMode="auto">
          <a:xfrm>
            <a:off x="0" y="927410"/>
            <a:ext cx="234087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CR" altLang="es-MX" sz="1100" b="1" dirty="0" smtClean="0"/>
              <a:t>Por MelquisedecLisbet!!</a:t>
            </a:r>
          </a:p>
          <a:p>
            <a:pPr eaLnBrk="1" hangingPunct="1"/>
            <a:r>
              <a:rPr lang="es-CR" altLang="es-MX" sz="1100" b="1" dirty="0" smtClean="0"/>
              <a:t>Por nuestro Padre y nuestra Madre!!</a:t>
            </a:r>
            <a:endParaRPr lang="es-CR" altLang="es-MX" sz="1100" b="1" dirty="0"/>
          </a:p>
        </p:txBody>
      </p:sp>
      <p:pic>
        <p:nvPicPr>
          <p:cNvPr id="19" name="Picture 18" descr="C:\Users\Kathya\Downloads\M-L RS 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7804" y="70865"/>
            <a:ext cx="1145144" cy="85854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116632" y="1358297"/>
            <a:ext cx="6624736" cy="7879080"/>
          </a:xfrm>
          <a:prstGeom prst="rect">
            <a:avLst/>
          </a:prstGeom>
          <a:noFill/>
          <a:ln w="38100">
            <a:noFill/>
            <a:prstDash val="sysDash"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Columnas del templo, hoy nuestros Padres nos dicen lo importante que es caminar y vivir en santidad y que todo lo que hagamos sea agradable ante MelquisedecLisbet.  </a:t>
            </a:r>
            <a:r>
              <a:rPr lang="es-C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Sin Temor reverente no podemos actuar con Sabiduría y sin la sabiduría no hay Santidad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endParaRPr lang="es-C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temor reverente nos hace agradables, amables, pacificadores y nos llena de fuerza para hacer todo con excelencia.  Dios ML nos dan el temor reverente,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es su forma de enseñarnos y entrenarnos para </a:t>
            </a:r>
            <a:r>
              <a:rPr lang="es-C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ser mas perfectos cada día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el entrenamiento mas fuerte que hay, pero nos lleva a lograr la perfección.   Sin temor reverente no somos probados y sin la prueba no hay galardón. 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Con la prueba podemos mantener limpio y ordenado el santo templo de ML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endParaRPr lang="es-CR" sz="8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El temor reverente: </a:t>
            </a:r>
          </a:p>
          <a:p>
            <a:pPr marL="171450" indent="-171450">
              <a:buFont typeface="Arial" panose="020B0604020202020204" pitchFamily="34" charset="0"/>
              <a:buChar char="☺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Es la forma correcta de actuar de un santo ángel de ML</a:t>
            </a:r>
          </a:p>
          <a:p>
            <a:pPr marL="171450" indent="-171450">
              <a:buFont typeface="Arial" panose="020B0604020202020204" pitchFamily="34" charset="0"/>
              <a:buChar char="☺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Es lo que nos ayuda a crecer en el Espíritu</a:t>
            </a:r>
          </a:p>
          <a:p>
            <a:pPr marL="171450" indent="-171450">
              <a:buFont typeface="Arial" panose="020B0604020202020204" pitchFamily="34" charset="0"/>
              <a:buChar char="☺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Es llevar cautivo todo malo pensamiento a la obediencia de ML</a:t>
            </a:r>
          </a:p>
          <a:p>
            <a:pPr marL="171450" indent="-171450">
              <a:buFont typeface="Arial" panose="020B0604020202020204" pitchFamily="34" charset="0"/>
              <a:buChar char="☺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Es obedecer al hombre Espiritual y someter con amor al hermano mayor</a:t>
            </a:r>
          </a:p>
          <a:p>
            <a:pPr marL="171450" indent="-171450">
              <a:buFont typeface="Arial" panose="020B0604020202020204" pitchFamily="34" charset="0"/>
              <a:buChar char="☺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Es la parte mas importante de la Sabiduría que le da fin a la muerte</a:t>
            </a:r>
          </a:p>
          <a:p>
            <a:pPr marL="171450" indent="-171450">
              <a:buFont typeface="Arial" panose="020B0604020202020204" pitchFamily="34" charset="0"/>
              <a:buChar char="☺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vivir en Santidad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siempre, al dejar que CL haga en nosotros lo que a Ellos les agrada</a:t>
            </a:r>
          </a:p>
          <a:p>
            <a:pPr marL="171450" indent="-171450">
              <a:buFont typeface="Arial" panose="020B0604020202020204" pitchFamily="34" charset="0"/>
              <a:buChar char="☺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una acción que se perfecciona cuando amas con temor y respeto, obedeciendo a CL</a:t>
            </a:r>
          </a:p>
          <a:p>
            <a:pPr marL="171450" indent="-171450">
              <a:buFont typeface="Arial" panose="020B0604020202020204" pitchFamily="34" charset="0"/>
              <a:buChar char="☺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Es lo que nos ayuda a entender todo lo que nos sucede para poder vivir seguros y en paz</a:t>
            </a:r>
          </a:p>
          <a:p>
            <a:pPr marL="171450" indent="-171450">
              <a:buFont typeface="Arial" panose="020B0604020202020204" pitchFamily="34" charset="0"/>
              <a:buChar char="☺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Es ayudarnos entre hermanos sin acusar a nadie</a:t>
            </a:r>
          </a:p>
          <a:p>
            <a:pPr marL="171450" indent="-171450">
              <a:buFont typeface="Arial" panose="020B0604020202020204" pitchFamily="34" charset="0"/>
              <a:buChar char="☺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Es cuidar como tratamos a los demás sin ofender o lastimar</a:t>
            </a:r>
          </a:p>
          <a:p>
            <a:pPr marL="171450" indent="-171450">
              <a:buFont typeface="Arial" panose="020B0604020202020204" pitchFamily="34" charset="0"/>
              <a:buChar char="☺"/>
            </a:pP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Es Honrar a tu Padre y Madre Espiritual siempre</a:t>
            </a:r>
          </a:p>
          <a:p>
            <a:endParaRPr lang="es-C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Si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queremos el galardón de vida eterna, debemos respetar y amar a nuestro hermano mayor y reconciliarnos con el.  Debemos poder darnos cuenta de cualquier cosa que se quiera levantar en contra de lo que aprendemos de CL y controlarla, para que no nos engañe.</a:t>
            </a:r>
          </a:p>
          <a:p>
            <a:endParaRPr lang="es-C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¡El temor reverente es CL y Ella quita todos los temores y miedos!  CL </a:t>
            </a:r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nos enseña </a:t>
            </a:r>
            <a:endParaRPr lang="es-CR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 temor reverente, nos explica porque y como debemos respetar todos sus mandamientos. Nos </a:t>
            </a:r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enseña </a:t>
            </a:r>
            <a:r>
              <a:rPr lang="es-CR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 amar con pureza y a como agradar a Dios en todo. </a:t>
            </a:r>
          </a:p>
          <a:p>
            <a:endParaRPr lang="es-C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RS, </a:t>
            </a:r>
            <a:r>
              <a:rPr lang="es-C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temor reverente </a:t>
            </a:r>
            <a:r>
              <a:rPr lang="es-C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es tener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respeto y temor hacia Dios </a:t>
            </a:r>
            <a:r>
              <a:rPr lang="es-CR" sz="1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ML, es obedecer su Sabiduría al seguir sus instrucciones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. Cuando respetamos el templo, estamos demostrando que si tenemos temor reverente y se nos da la fuerza para vencer todo lo malo que venga a nuestra mente, para que nuestro templo no se ensucie.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Con el temor reverente vencemos porque somos llenos de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amor y útiles para Dios.</a:t>
            </a:r>
          </a:p>
          <a:p>
            <a:endParaRPr lang="es-CR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Nosotros, nos gozamos en la prueba y en obedecer y así nuestra carga es fácil y ligera.  Disfrutamos de la Santidad de Dios.  Nosotros si vivimos con temor reverente hacia ML.</a:t>
            </a:r>
            <a:endParaRPr lang="es-C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R" sz="1400" b="1" dirty="0" smtClean="0">
                <a:solidFill>
                  <a:srgbClr val="00B0F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¡Gracias CL por ser mi Temor Reverente, por quitarme todos los </a:t>
            </a:r>
          </a:p>
          <a:p>
            <a:pPr algn="ctr"/>
            <a:r>
              <a:rPr lang="es-CR" sz="1400" b="1" dirty="0" smtClean="0">
                <a:solidFill>
                  <a:srgbClr val="00B0F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miedos y hacerme tu hijo. Hago todo correctamente para agradarte </a:t>
            </a:r>
          </a:p>
          <a:p>
            <a:pPr algn="ctr"/>
            <a:r>
              <a:rPr lang="es-CR" sz="1400" b="1" dirty="0" smtClean="0">
                <a:solidFill>
                  <a:srgbClr val="00B0F0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en todo y obtener el galardón.  Amen, Aleluya!</a:t>
            </a:r>
            <a:endParaRPr lang="es-CR" sz="1400" dirty="0" smtClean="0">
              <a:solidFill>
                <a:srgbClr val="00B0F0"/>
              </a:solidFill>
              <a:latin typeface="Arial Rounded MT Bold" panose="020F07040305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34927" y="459537"/>
            <a:ext cx="42484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 smtClean="0">
                <a:latin typeface="Century Gothic" panose="020B0502020202020204" pitchFamily="34" charset="0"/>
              </a:rPr>
              <a:t>Clase#162 El Temor Reverente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525" y="20873"/>
            <a:ext cx="1438857" cy="90853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224" y="3131840"/>
            <a:ext cx="1195734" cy="1004230"/>
          </a:xfrm>
          <a:prstGeom prst="rect">
            <a:avLst/>
          </a:prstGeom>
        </p:spPr>
      </p:pic>
      <p:pic>
        <p:nvPicPr>
          <p:cNvPr id="17" name="Picture 16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1" y="1454762"/>
            <a:ext cx="438071" cy="664845"/>
          </a:xfrm>
          <a:prstGeom prst="rect">
            <a:avLst/>
          </a:prstGeom>
        </p:spPr>
      </p:pic>
      <p:pic>
        <p:nvPicPr>
          <p:cNvPr id="18" name="Picture 17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92886" y="1494457"/>
            <a:ext cx="438071" cy="664845"/>
          </a:xfrm>
          <a:prstGeom prst="rect">
            <a:avLst/>
          </a:prstGeom>
        </p:spPr>
      </p:pic>
      <p:pic>
        <p:nvPicPr>
          <p:cNvPr id="31" name="Picture 30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140" y="4833947"/>
            <a:ext cx="1459865" cy="542925"/>
          </a:xfrm>
          <a:prstGeom prst="rect">
            <a:avLst/>
          </a:prstGeom>
        </p:spPr>
      </p:pic>
      <p:pic>
        <p:nvPicPr>
          <p:cNvPr id="32" name="Picture 31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9" y="8100392"/>
            <a:ext cx="540731" cy="936104"/>
          </a:xfrm>
          <a:prstGeom prst="rect">
            <a:avLst/>
          </a:prstGeom>
        </p:spPr>
      </p:pic>
      <p:pic>
        <p:nvPicPr>
          <p:cNvPr id="33" name="Picture 32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303296" y="8164013"/>
            <a:ext cx="527660" cy="872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2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1643" y="1317685"/>
            <a:ext cx="650105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Instrucciones para la clase: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Hacer copias de la pagina 1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y 3 para la RS menor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Hacer copias de la paginas 1 y 4 para la RS mayor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colaborador da una breve introducción al tema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Pueden hacer las siguientes preguntas para reforzar el tema, si no tienen acceso al video: </a:t>
            </a:r>
            <a:endParaRPr lang="es-CR" sz="1400" dirty="0" smtClean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-177800">
              <a:buFont typeface="+mj-lt"/>
              <a:buAutoNum type="arabicPeriod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¿Quién nos da el temor reverente y para que? Dios ML nos dan el temor reverente, es su forma de enseñarnos y entrenarnos para llegar a ser perfectos. </a:t>
            </a:r>
          </a:p>
          <a:p>
            <a:pPr marL="463550" indent="-177800">
              <a:buFont typeface="+mj-lt"/>
              <a:buAutoNum type="arabicPeriod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¿ 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Quién es nuestro temor reverente y que hace? 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¡El temor reverente es CL y Ella quita todos los temores y miedos! </a:t>
            </a: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3550" indent="-177800">
              <a:buFont typeface="+mj-lt"/>
              <a:buAutoNum type="arabicPeriod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Menciona algunos ejemplos de que es el temor reverente a ML.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CR" alt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colaborador debe motivar a los niños a contestar las preguntas mientras aparece el reloj en la pantalla del video.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altLang="es-MX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Se recomienda recordarles a los niños la importancia de repasar la clase en sus casas.</a:t>
            </a:r>
          </a:p>
          <a:p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Actividad</a:t>
            </a: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 Vivo Feliz con CL</a:t>
            </a:r>
          </a:p>
          <a:p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La RS va a pintar el dibujo en la pagina 3.</a:t>
            </a:r>
          </a:p>
          <a:p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Materiales:         </a:t>
            </a:r>
            <a:endParaRPr lang="es-CR" sz="1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Crayolas / lápices de color</a:t>
            </a:r>
          </a:p>
        </p:txBody>
      </p:sp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2168036" y="859587"/>
            <a:ext cx="244827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 smtClean="0">
                <a:latin typeface="Century Gothic" panose="020B0502020202020204" pitchFamily="34" charset="0"/>
                <a:cs typeface="Arial" panose="020B0604020202020204" pitchFamily="34" charset="0"/>
              </a:rPr>
              <a:t>Hoja para el Colaborador</a:t>
            </a:r>
            <a:endParaRPr lang="es-CR" altLang="es-MX" sz="140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C:\Users\Kathya\Downloads\M-L RS 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393" y="70865"/>
            <a:ext cx="1227555" cy="858544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3" y="34086"/>
            <a:ext cx="1179120" cy="87445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334927" y="459537"/>
            <a:ext cx="42484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smtClean="0">
                <a:latin typeface="Century Gothic" panose="020B0502020202020204" pitchFamily="34" charset="0"/>
              </a:rPr>
              <a:t>Clase#162 El Temor Reverente</a:t>
            </a:r>
            <a:endParaRPr lang="es-CR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8747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0728" y="6372200"/>
            <a:ext cx="205075" cy="297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2" name="Picture 61" descr="C:\Users\Kathya\Downloads\M-L RS 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29" y="70865"/>
            <a:ext cx="1001419" cy="858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3" y="34086"/>
            <a:ext cx="1179120" cy="874450"/>
          </a:xfrm>
          <a:prstGeom prst="rect">
            <a:avLst/>
          </a:prstGeom>
        </p:spPr>
      </p:pic>
      <p:sp>
        <p:nvSpPr>
          <p:cNvPr id="25" name="Rectangle 24"/>
          <p:cNvSpPr/>
          <p:nvPr/>
        </p:nvSpPr>
        <p:spPr>
          <a:xfrm>
            <a:off x="1334927" y="459537"/>
            <a:ext cx="42484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smtClean="0">
                <a:latin typeface="Century Gothic" panose="020B0502020202020204" pitchFamily="34" charset="0"/>
              </a:rPr>
              <a:t>Clase#162 El Temor Reverente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3" y="1108921"/>
            <a:ext cx="6816265" cy="80350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20499652">
            <a:off x="6682" y="5307929"/>
            <a:ext cx="1179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Tengo</a:t>
            </a:r>
            <a:r>
              <a:rPr lang="en-US" dirty="0" smtClean="0"/>
              <a:t> </a:t>
            </a:r>
            <a:r>
              <a:rPr lang="en-US" dirty="0" err="1" smtClean="0"/>
              <a:t>Temor</a:t>
            </a:r>
            <a:endParaRPr lang="en-US" dirty="0" smtClean="0"/>
          </a:p>
          <a:p>
            <a:r>
              <a:rPr lang="en-US" dirty="0" err="1" smtClean="0"/>
              <a:t>Reverente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46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0728" y="6372200"/>
            <a:ext cx="205075" cy="297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2" name="Picture 61" descr="C:\Users\Kathya\Downloads\M-L RS 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29" y="70865"/>
            <a:ext cx="1001419" cy="858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3" y="34086"/>
            <a:ext cx="1179120" cy="8744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01008" y="6006715"/>
            <a:ext cx="30078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34927" y="459537"/>
            <a:ext cx="42484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smtClean="0">
                <a:latin typeface="Century Gothic" panose="020B0502020202020204" pitchFamily="34" charset="0"/>
              </a:rPr>
              <a:t>Clase#162 El Temor Reverente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pic>
        <p:nvPicPr>
          <p:cNvPr id="8" name="Picture 7" descr="Macintosh HD:Users:lisbetdejesus:Desktop:Screen Shot 2017-12-15 at 5.39.45 PM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799" y="1763688"/>
            <a:ext cx="6552728" cy="67437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913530" y="1252242"/>
            <a:ext cx="50912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dirty="0" smtClean="0"/>
              <a:t>Asocia la palabra en español con la palabra en ingles</a:t>
            </a: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685310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22 Rectángulo"/>
          <p:cNvSpPr>
            <a:spLocks noChangeArrowheads="1"/>
          </p:cNvSpPr>
          <p:nvPr/>
        </p:nvSpPr>
        <p:spPr bwMode="auto">
          <a:xfrm>
            <a:off x="1429333" y="71261"/>
            <a:ext cx="424847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ES" altLang="es-MX" sz="2000" b="1" dirty="0">
                <a:latin typeface="Harrington" panose="04040505050A02020702" pitchFamily="82" charset="0"/>
              </a:rPr>
              <a:t>Rey de Salem – Gobierno de Dios</a:t>
            </a:r>
            <a:endParaRPr lang="es-PE" altLang="es-MX" sz="2000" dirty="0">
              <a:latin typeface="Harrington" panose="04040505050A02020702" pitchFamily="8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80728" y="6372200"/>
            <a:ext cx="205075" cy="297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62" name="Picture 61" descr="C:\Users\Kathya\Downloads\M-L RS E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1529" y="70865"/>
            <a:ext cx="1001419" cy="858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Picture 6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3" y="34086"/>
            <a:ext cx="1179120" cy="8744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501008" y="6006715"/>
            <a:ext cx="300780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334927" y="459537"/>
            <a:ext cx="42484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smtClean="0">
                <a:latin typeface="Century Gothic" panose="020B0502020202020204" pitchFamily="34" charset="0"/>
              </a:rPr>
              <a:t>Clase#162 El Temor Reverente</a:t>
            </a:r>
            <a:endParaRPr lang="es-CR" sz="1600" dirty="0">
              <a:latin typeface="Century Gothic" panose="020B0502020202020204" pitchFamily="34" charset="0"/>
            </a:endParaRPr>
          </a:p>
        </p:txBody>
      </p:sp>
      <p:pic>
        <p:nvPicPr>
          <p:cNvPr id="8" name="Picture 7" descr="Macintosh HD:Users:lisbetdejesus:Desktop:Screen Shot 2017-12-15 at 5.39.55 PM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90" y="1979712"/>
            <a:ext cx="5832648" cy="64008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Rectangle 9"/>
          <p:cNvSpPr/>
          <p:nvPr/>
        </p:nvSpPr>
        <p:spPr>
          <a:xfrm>
            <a:off x="1281678" y="1352337"/>
            <a:ext cx="42484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R" sz="1600" dirty="0" smtClean="0">
                <a:latin typeface="Century Gothic" panose="020B0502020202020204" pitchFamily="34" charset="0"/>
              </a:rPr>
              <a:t>Hoja de Respuestas</a:t>
            </a:r>
            <a:endParaRPr lang="es-CR" sz="16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214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1074683</TotalTime>
  <Words>798</Words>
  <Application>Microsoft Office PowerPoint</Application>
  <PresentationFormat>On-screen Show (4:3)</PresentationFormat>
  <Paragraphs>64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Arial Rounded MT Bold</vt:lpstr>
      <vt:lpstr>Calibri</vt:lpstr>
      <vt:lpstr>Calibri Light</vt:lpstr>
      <vt:lpstr>Century Gothic</vt:lpstr>
      <vt:lpstr>Harrington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Willington</dc:creator>
  <cp:lastModifiedBy>Kathya Cobena</cp:lastModifiedBy>
  <cp:revision>7937</cp:revision>
  <cp:lastPrinted>2015-12-22T05:03:42Z</cp:lastPrinted>
  <dcterms:created xsi:type="dcterms:W3CDTF">2011-04-01T14:17:38Z</dcterms:created>
  <dcterms:modified xsi:type="dcterms:W3CDTF">2017-12-16T02:59:01Z</dcterms:modified>
</cp:coreProperties>
</file>