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_rels/notesSlide1.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media/image1.jpeg" ContentType="image/jpeg"/>
  <Override PartName="/ppt/media/image3.png" ContentType="image/png"/>
  <Override PartName="/ppt/media/image2.png" ContentType="image/png"/>
  <Override PartName="/ppt/media/image4.jpeg" ContentType="image/jpeg"/>
  <Override PartName="/ppt/media/image11.png" ContentType="image/png"/>
  <Override PartName="/ppt/media/image5.jpeg" ContentType="image/jpeg"/>
  <Override PartName="/ppt/media/image6.jpeg" ContentType="image/jpeg"/>
  <Override PartName="/ppt/media/image7.jpeg" ContentType="image/jpeg"/>
  <Override PartName="/ppt/media/image8.jpeg" ContentType="image/jpeg"/>
  <Override PartName="/ppt/media/image9.png" ContentType="image/png"/>
  <Override PartName="/ppt/media/image10.png" ContentType="image/png"/>
  <Override PartName="/ppt/media/image12.png" ContentType="image/png"/>
  <Override PartName="/ppt/media/image13.jpeg" ContentType="image/jpeg"/>
  <Override PartName="/ppt/media/image19.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Lst>
  <p:sldSz cx="6858000" cy="9144000"/>
  <p:notesSz cx="6888162" cy="100203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Fai clic per spostare la diapositiva</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Fai clic per modificare il formato delle note</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&lt;intestazione&gt;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&lt;data/ora&gt;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&lt;piè di pagina&gt;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68792C4-8B24-45F9-9A30-7AC6FF99C80F}"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2035080" y="750960"/>
            <a:ext cx="2817000" cy="3756960"/>
          </a:xfrm>
          <a:prstGeom prst="rect">
            <a:avLst/>
          </a:prstGeom>
        </p:spPr>
      </p:sp>
      <p:sp>
        <p:nvSpPr>
          <p:cNvPr id="83" name="PlaceHolder 2"/>
          <p:cNvSpPr>
            <a:spLocks noGrp="1"/>
          </p:cNvSpPr>
          <p:nvPr>
            <p:ph type="body"/>
          </p:nvPr>
        </p:nvSpPr>
        <p:spPr>
          <a:xfrm>
            <a:off x="689040" y="4759200"/>
            <a:ext cx="5509440" cy="4509360"/>
          </a:xfrm>
          <a:prstGeom prst="rect">
            <a:avLst/>
          </a:prstGeom>
        </p:spPr>
        <p:txBody>
          <a:bodyPr lIns="0" rIns="0" tIns="0" bIns="0">
            <a:noAutofit/>
          </a:bodyPr>
          <a:p>
            <a:endParaRPr b="0" lang="it-IT" sz="2000" spc="-1" strike="noStrike">
              <a:latin typeface="Arial"/>
            </a:endParaRPr>
          </a:p>
        </p:txBody>
      </p:sp>
      <p:sp>
        <p:nvSpPr>
          <p:cNvPr id="84" name="Slide Number Placeholder 3"/>
          <p:cNvSpPr/>
          <p:nvPr/>
        </p:nvSpPr>
        <p:spPr>
          <a:xfrm>
            <a:off x="3902040" y="9516960"/>
            <a:ext cx="2983680" cy="500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08D776D-0497-4263-8408-BC5209A58142}" type="slidenum">
              <a:rPr b="0" lang="it-IT" sz="1200" spc="-1" strike="noStrike">
                <a:solidFill>
                  <a:srgbClr val="000000"/>
                </a:solidFill>
                <a:latin typeface="Calibri"/>
                <a:ea typeface="+mn-ea"/>
              </a:rPr>
              <a:t>&lt;numero&gt;</a:t>
            </a:fld>
            <a:endParaRPr b="0" lang="it-IT"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2035080" y="750960"/>
            <a:ext cx="2817000" cy="3756960"/>
          </a:xfrm>
          <a:prstGeom prst="rect">
            <a:avLst/>
          </a:prstGeom>
        </p:spPr>
      </p:sp>
      <p:sp>
        <p:nvSpPr>
          <p:cNvPr id="86" name="PlaceHolder 2"/>
          <p:cNvSpPr>
            <a:spLocks noGrp="1"/>
          </p:cNvSpPr>
          <p:nvPr>
            <p:ph type="body"/>
          </p:nvPr>
        </p:nvSpPr>
        <p:spPr>
          <a:xfrm>
            <a:off x="689040" y="4759200"/>
            <a:ext cx="5509440" cy="4509360"/>
          </a:xfrm>
          <a:prstGeom prst="rect">
            <a:avLst/>
          </a:prstGeom>
        </p:spPr>
        <p:txBody>
          <a:bodyPr lIns="0" rIns="0" tIns="0" bIns="0">
            <a:noAutofit/>
          </a:bodyPr>
          <a:p>
            <a:endParaRPr b="0" lang="it-IT" sz="2000" spc="-1" strike="noStrike">
              <a:latin typeface="Arial"/>
            </a:endParaRPr>
          </a:p>
        </p:txBody>
      </p:sp>
      <p:sp>
        <p:nvSpPr>
          <p:cNvPr id="87" name="Slide Number Placeholder 3"/>
          <p:cNvSpPr/>
          <p:nvPr/>
        </p:nvSpPr>
        <p:spPr>
          <a:xfrm>
            <a:off x="3902040" y="9516960"/>
            <a:ext cx="2983680" cy="500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DEED7AB1-2473-45E7-9B15-6781C60587F5}" type="slidenum">
              <a:rPr b="0" lang="it-IT" sz="1200" spc="-1" strike="noStrike">
                <a:solidFill>
                  <a:srgbClr val="000000"/>
                </a:solidFill>
                <a:latin typeface="Calibri"/>
                <a:ea typeface="+mn-ea"/>
              </a:rPr>
              <a:t>&lt;numero&gt;</a:t>
            </a:fld>
            <a:endParaRPr b="0" lang="it-IT"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sldImg"/>
          </p:nvPr>
        </p:nvSpPr>
        <p:spPr>
          <a:xfrm>
            <a:off x="2035080" y="750960"/>
            <a:ext cx="2817000" cy="3756960"/>
          </a:xfrm>
          <a:prstGeom prst="rect">
            <a:avLst/>
          </a:prstGeom>
        </p:spPr>
      </p:sp>
      <p:sp>
        <p:nvSpPr>
          <p:cNvPr id="89" name="PlaceHolder 2"/>
          <p:cNvSpPr>
            <a:spLocks noGrp="1"/>
          </p:cNvSpPr>
          <p:nvPr>
            <p:ph type="body"/>
          </p:nvPr>
        </p:nvSpPr>
        <p:spPr>
          <a:xfrm>
            <a:off x="689040" y="4759200"/>
            <a:ext cx="5509440" cy="4509360"/>
          </a:xfrm>
          <a:prstGeom prst="rect">
            <a:avLst/>
          </a:prstGeom>
        </p:spPr>
        <p:txBody>
          <a:bodyPr lIns="0" rIns="0" tIns="0" bIns="0">
            <a:noAutofit/>
          </a:bodyPr>
          <a:p>
            <a:endParaRPr b="0" lang="it-IT" sz="2000" spc="-1" strike="noStrike">
              <a:latin typeface="Arial"/>
            </a:endParaRPr>
          </a:p>
        </p:txBody>
      </p:sp>
      <p:sp>
        <p:nvSpPr>
          <p:cNvPr id="90" name="Slide Number Placeholder 3"/>
          <p:cNvSpPr/>
          <p:nvPr/>
        </p:nvSpPr>
        <p:spPr>
          <a:xfrm>
            <a:off x="3902040" y="9516960"/>
            <a:ext cx="2983680" cy="500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C1D0A1EE-D4AE-40E1-89E2-883190D213A6}" type="slidenum">
              <a:rPr b="0" lang="it-IT" sz="1200" spc="-1" strike="noStrike">
                <a:solidFill>
                  <a:srgbClr val="000000"/>
                </a:solidFill>
                <a:latin typeface="Calibri"/>
                <a:ea typeface="+mn-ea"/>
              </a:rPr>
              <a:t>&lt;numero&gt;</a:t>
            </a:fld>
            <a:endParaRPr b="0" lang="it-IT"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2035080" y="750960"/>
            <a:ext cx="2817000" cy="3756960"/>
          </a:xfrm>
          <a:prstGeom prst="rect">
            <a:avLst/>
          </a:prstGeom>
        </p:spPr>
      </p:sp>
      <p:sp>
        <p:nvSpPr>
          <p:cNvPr id="92" name="PlaceHolder 2"/>
          <p:cNvSpPr>
            <a:spLocks noGrp="1"/>
          </p:cNvSpPr>
          <p:nvPr>
            <p:ph type="body"/>
          </p:nvPr>
        </p:nvSpPr>
        <p:spPr>
          <a:xfrm>
            <a:off x="689040" y="4759200"/>
            <a:ext cx="5509440" cy="4509360"/>
          </a:xfrm>
          <a:prstGeom prst="rect">
            <a:avLst/>
          </a:prstGeom>
        </p:spPr>
        <p:txBody>
          <a:bodyPr lIns="0" rIns="0" tIns="0" bIns="0">
            <a:noAutofit/>
          </a:bodyPr>
          <a:p>
            <a:endParaRPr b="0" lang="it-IT" sz="2000" spc="-1" strike="noStrike">
              <a:latin typeface="Arial"/>
            </a:endParaRPr>
          </a:p>
        </p:txBody>
      </p:sp>
      <p:sp>
        <p:nvSpPr>
          <p:cNvPr id="93" name="Slide Number Placeholder 3"/>
          <p:cNvSpPr/>
          <p:nvPr/>
        </p:nvSpPr>
        <p:spPr>
          <a:xfrm>
            <a:off x="3902040" y="9516960"/>
            <a:ext cx="2983680" cy="500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D35E3289-9066-44F3-A327-90A56F5BABC9}" type="slidenum">
              <a:rPr b="0" lang="it-IT" sz="1200" spc="-1" strike="noStrike">
                <a:solidFill>
                  <a:srgbClr val="000000"/>
                </a:solidFill>
                <a:latin typeface="Calibri"/>
                <a:ea typeface="+mn-ea"/>
              </a:rPr>
              <a:t>&lt;numero&gt;</a:t>
            </a:fld>
            <a:endParaRPr b="0" lang="it-IT"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42720" y="364680"/>
            <a:ext cx="6171840" cy="152640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342720" y="2139480"/>
            <a:ext cx="6171840" cy="252936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342720" y="4909680"/>
            <a:ext cx="6171840" cy="252936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42720" y="364680"/>
            <a:ext cx="6171840" cy="152640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342720" y="2139480"/>
            <a:ext cx="3011760" cy="2529360"/>
          </a:xfrm>
          <a:prstGeom prst="rect">
            <a:avLst/>
          </a:prstGeom>
        </p:spPr>
        <p:txBody>
          <a:bodyPr lIns="0" rIns="0" tIns="0" bIns="0">
            <a:normAutofit/>
          </a:bodyPr>
          <a:p>
            <a:endParaRPr b="0" lang="it-IT" sz="3200" spc="-1" strike="noStrike">
              <a:latin typeface="Arial"/>
            </a:endParaRPr>
          </a:p>
        </p:txBody>
      </p:sp>
      <p:sp>
        <p:nvSpPr>
          <p:cNvPr id="28" name="PlaceHolder 3"/>
          <p:cNvSpPr>
            <a:spLocks noGrp="1"/>
          </p:cNvSpPr>
          <p:nvPr>
            <p:ph type="body"/>
          </p:nvPr>
        </p:nvSpPr>
        <p:spPr>
          <a:xfrm>
            <a:off x="3505320" y="2139480"/>
            <a:ext cx="3011760" cy="2529360"/>
          </a:xfrm>
          <a:prstGeom prst="rect">
            <a:avLst/>
          </a:prstGeom>
        </p:spPr>
        <p:txBody>
          <a:bodyPr lIns="0" rIns="0" tIns="0" bIns="0">
            <a:normAutofit/>
          </a:bodyPr>
          <a:p>
            <a:endParaRPr b="0" lang="it-IT" sz="3200" spc="-1" strike="noStrike">
              <a:latin typeface="Arial"/>
            </a:endParaRPr>
          </a:p>
        </p:txBody>
      </p:sp>
      <p:sp>
        <p:nvSpPr>
          <p:cNvPr id="29" name="PlaceHolder 4"/>
          <p:cNvSpPr>
            <a:spLocks noGrp="1"/>
          </p:cNvSpPr>
          <p:nvPr>
            <p:ph type="body"/>
          </p:nvPr>
        </p:nvSpPr>
        <p:spPr>
          <a:xfrm>
            <a:off x="342720" y="4909680"/>
            <a:ext cx="3011760" cy="2529360"/>
          </a:xfrm>
          <a:prstGeom prst="rect">
            <a:avLst/>
          </a:prstGeom>
        </p:spPr>
        <p:txBody>
          <a:bodyPr lIns="0" rIns="0" tIns="0" bIns="0">
            <a:normAutofit/>
          </a:bodyPr>
          <a:p>
            <a:endParaRPr b="0" lang="it-IT" sz="3200" spc="-1" strike="noStrike">
              <a:latin typeface="Arial"/>
            </a:endParaRPr>
          </a:p>
        </p:txBody>
      </p:sp>
      <p:sp>
        <p:nvSpPr>
          <p:cNvPr id="30" name="PlaceHolder 5"/>
          <p:cNvSpPr>
            <a:spLocks noGrp="1"/>
          </p:cNvSpPr>
          <p:nvPr>
            <p:ph type="body"/>
          </p:nvPr>
        </p:nvSpPr>
        <p:spPr>
          <a:xfrm>
            <a:off x="3505320" y="4909680"/>
            <a:ext cx="3011760" cy="252936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42720" y="364680"/>
            <a:ext cx="6171840" cy="152640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342720" y="2139480"/>
            <a:ext cx="1987200" cy="2529360"/>
          </a:xfrm>
          <a:prstGeom prst="rect">
            <a:avLst/>
          </a:prstGeom>
        </p:spPr>
        <p:txBody>
          <a:bodyPr lIns="0" rIns="0" tIns="0" bIns="0">
            <a:normAutofit/>
          </a:bodyPr>
          <a:p>
            <a:endParaRPr b="0" lang="it-IT" sz="3200" spc="-1" strike="noStrike">
              <a:latin typeface="Arial"/>
            </a:endParaRPr>
          </a:p>
        </p:txBody>
      </p:sp>
      <p:sp>
        <p:nvSpPr>
          <p:cNvPr id="33" name="PlaceHolder 3"/>
          <p:cNvSpPr>
            <a:spLocks noGrp="1"/>
          </p:cNvSpPr>
          <p:nvPr>
            <p:ph type="body"/>
          </p:nvPr>
        </p:nvSpPr>
        <p:spPr>
          <a:xfrm>
            <a:off x="2429640" y="2139480"/>
            <a:ext cx="1987200" cy="2529360"/>
          </a:xfrm>
          <a:prstGeom prst="rect">
            <a:avLst/>
          </a:prstGeom>
        </p:spPr>
        <p:txBody>
          <a:bodyPr lIns="0" rIns="0" tIns="0" bIns="0">
            <a:normAutofit/>
          </a:bodyPr>
          <a:p>
            <a:endParaRPr b="0" lang="it-IT" sz="3200" spc="-1" strike="noStrike">
              <a:latin typeface="Arial"/>
            </a:endParaRPr>
          </a:p>
        </p:txBody>
      </p:sp>
      <p:sp>
        <p:nvSpPr>
          <p:cNvPr id="34" name="PlaceHolder 4"/>
          <p:cNvSpPr>
            <a:spLocks noGrp="1"/>
          </p:cNvSpPr>
          <p:nvPr>
            <p:ph type="body"/>
          </p:nvPr>
        </p:nvSpPr>
        <p:spPr>
          <a:xfrm>
            <a:off x="4516560" y="2139480"/>
            <a:ext cx="1987200" cy="2529360"/>
          </a:xfrm>
          <a:prstGeom prst="rect">
            <a:avLst/>
          </a:prstGeom>
        </p:spPr>
        <p:txBody>
          <a:bodyPr lIns="0" rIns="0" tIns="0" bIns="0">
            <a:normAutofit/>
          </a:bodyPr>
          <a:p>
            <a:endParaRPr b="0" lang="it-IT" sz="3200" spc="-1" strike="noStrike">
              <a:latin typeface="Arial"/>
            </a:endParaRPr>
          </a:p>
        </p:txBody>
      </p:sp>
      <p:sp>
        <p:nvSpPr>
          <p:cNvPr id="35" name="PlaceHolder 5"/>
          <p:cNvSpPr>
            <a:spLocks noGrp="1"/>
          </p:cNvSpPr>
          <p:nvPr>
            <p:ph type="body"/>
          </p:nvPr>
        </p:nvSpPr>
        <p:spPr>
          <a:xfrm>
            <a:off x="342720" y="4909680"/>
            <a:ext cx="1987200" cy="2529360"/>
          </a:xfrm>
          <a:prstGeom prst="rect">
            <a:avLst/>
          </a:prstGeom>
        </p:spPr>
        <p:txBody>
          <a:bodyPr lIns="0" rIns="0" tIns="0" bIns="0">
            <a:normAutofit/>
          </a:bodyPr>
          <a:p>
            <a:endParaRPr b="0" lang="it-IT" sz="3200" spc="-1" strike="noStrike">
              <a:latin typeface="Arial"/>
            </a:endParaRPr>
          </a:p>
        </p:txBody>
      </p:sp>
      <p:sp>
        <p:nvSpPr>
          <p:cNvPr id="36" name="PlaceHolder 6"/>
          <p:cNvSpPr>
            <a:spLocks noGrp="1"/>
          </p:cNvSpPr>
          <p:nvPr>
            <p:ph type="body"/>
          </p:nvPr>
        </p:nvSpPr>
        <p:spPr>
          <a:xfrm>
            <a:off x="2429640" y="4909680"/>
            <a:ext cx="1987200" cy="2529360"/>
          </a:xfrm>
          <a:prstGeom prst="rect">
            <a:avLst/>
          </a:prstGeom>
        </p:spPr>
        <p:txBody>
          <a:bodyPr lIns="0" rIns="0" tIns="0" bIns="0">
            <a:normAutofit/>
          </a:bodyPr>
          <a:p>
            <a:endParaRPr b="0" lang="it-IT" sz="3200" spc="-1" strike="noStrike">
              <a:latin typeface="Arial"/>
            </a:endParaRPr>
          </a:p>
        </p:txBody>
      </p:sp>
      <p:sp>
        <p:nvSpPr>
          <p:cNvPr id="37" name="PlaceHolder 7"/>
          <p:cNvSpPr>
            <a:spLocks noGrp="1"/>
          </p:cNvSpPr>
          <p:nvPr>
            <p:ph type="body"/>
          </p:nvPr>
        </p:nvSpPr>
        <p:spPr>
          <a:xfrm>
            <a:off x="4516560" y="4909680"/>
            <a:ext cx="1987200" cy="252936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342720" y="364680"/>
            <a:ext cx="6171840" cy="152640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342720" y="2139480"/>
            <a:ext cx="6171840" cy="530280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42720" y="364680"/>
            <a:ext cx="6171840" cy="152640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342720" y="2139480"/>
            <a:ext cx="6171840" cy="530280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42720" y="364680"/>
            <a:ext cx="6171840" cy="152640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342720" y="2139480"/>
            <a:ext cx="3011760" cy="530280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3505320" y="2139480"/>
            <a:ext cx="3011760" cy="530280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342720" y="364680"/>
            <a:ext cx="6171840" cy="15264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342720" y="364680"/>
            <a:ext cx="6171840" cy="70768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42720" y="364680"/>
            <a:ext cx="6171840" cy="152640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342720" y="2139480"/>
            <a:ext cx="3011760" cy="2529360"/>
          </a:xfrm>
          <a:prstGeom prst="rect">
            <a:avLst/>
          </a:prstGeom>
        </p:spPr>
        <p:txBody>
          <a:bodyPr lIns="0" rIns="0" tIns="0" bIns="0">
            <a:normAutofit/>
          </a:bodyPr>
          <a:p>
            <a:endParaRPr b="0" lang="it-IT" sz="3200" spc="-1" strike="noStrike">
              <a:latin typeface="Arial"/>
            </a:endParaRPr>
          </a:p>
        </p:txBody>
      </p:sp>
      <p:sp>
        <p:nvSpPr>
          <p:cNvPr id="13" name="PlaceHolder 3"/>
          <p:cNvSpPr>
            <a:spLocks noGrp="1"/>
          </p:cNvSpPr>
          <p:nvPr>
            <p:ph type="body"/>
          </p:nvPr>
        </p:nvSpPr>
        <p:spPr>
          <a:xfrm>
            <a:off x="3505320" y="2139480"/>
            <a:ext cx="3011760" cy="530280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342720" y="4909680"/>
            <a:ext cx="3011760" cy="252936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42720" y="364680"/>
            <a:ext cx="6171840" cy="152640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342720" y="2139480"/>
            <a:ext cx="3011760" cy="530280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3505320" y="2139480"/>
            <a:ext cx="3011760" cy="2529360"/>
          </a:xfrm>
          <a:prstGeom prst="rect">
            <a:avLst/>
          </a:prstGeom>
        </p:spPr>
        <p:txBody>
          <a:bodyPr lIns="0" rIns="0" tIns="0" bIns="0">
            <a:normAutofit/>
          </a:bodyPr>
          <a:p>
            <a:endParaRPr b="0" lang="it-IT" sz="3200" spc="-1" strike="noStrike">
              <a:latin typeface="Arial"/>
            </a:endParaRPr>
          </a:p>
        </p:txBody>
      </p:sp>
      <p:sp>
        <p:nvSpPr>
          <p:cNvPr id="18" name="PlaceHolder 4"/>
          <p:cNvSpPr>
            <a:spLocks noGrp="1"/>
          </p:cNvSpPr>
          <p:nvPr>
            <p:ph type="body"/>
          </p:nvPr>
        </p:nvSpPr>
        <p:spPr>
          <a:xfrm>
            <a:off x="3505320" y="4909680"/>
            <a:ext cx="3011760" cy="2529360"/>
          </a:xfrm>
          <a:prstGeom prst="rect">
            <a:avLst/>
          </a:prstGeom>
        </p:spPr>
        <p:txBody>
          <a:bodyPr lIns="0" rIns="0" tIns="0" bIns="0">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42720" y="364680"/>
            <a:ext cx="6171840" cy="152640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342720" y="2139480"/>
            <a:ext cx="3011760" cy="2529360"/>
          </a:xfrm>
          <a:prstGeom prst="rect">
            <a:avLst/>
          </a:prstGeom>
        </p:spPr>
        <p:txBody>
          <a:bodyPr lIns="0" rIns="0" tIns="0" bIns="0">
            <a:normAutofit/>
          </a:bodyPr>
          <a:p>
            <a:endParaRPr b="0" lang="it-IT" sz="3200" spc="-1" strike="noStrike">
              <a:latin typeface="Arial"/>
            </a:endParaRPr>
          </a:p>
        </p:txBody>
      </p:sp>
      <p:sp>
        <p:nvSpPr>
          <p:cNvPr id="21" name="PlaceHolder 3"/>
          <p:cNvSpPr>
            <a:spLocks noGrp="1"/>
          </p:cNvSpPr>
          <p:nvPr>
            <p:ph type="body"/>
          </p:nvPr>
        </p:nvSpPr>
        <p:spPr>
          <a:xfrm>
            <a:off x="3505320" y="2139480"/>
            <a:ext cx="3011760" cy="2529360"/>
          </a:xfrm>
          <a:prstGeom prst="rect">
            <a:avLst/>
          </a:prstGeom>
        </p:spPr>
        <p:txBody>
          <a:bodyPr lIns="0" rIns="0" tIns="0" bIns="0">
            <a:normAutofit/>
          </a:bodyPr>
          <a:p>
            <a:endParaRPr b="0" lang="it-IT" sz="3200" spc="-1" strike="noStrike">
              <a:latin typeface="Arial"/>
            </a:endParaRPr>
          </a:p>
        </p:txBody>
      </p:sp>
      <p:sp>
        <p:nvSpPr>
          <p:cNvPr id="22" name="PlaceHolder 4"/>
          <p:cNvSpPr>
            <a:spLocks noGrp="1"/>
          </p:cNvSpPr>
          <p:nvPr>
            <p:ph type="body"/>
          </p:nvPr>
        </p:nvSpPr>
        <p:spPr>
          <a:xfrm>
            <a:off x="342720" y="4909680"/>
            <a:ext cx="6171840" cy="252936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42720" y="364680"/>
            <a:ext cx="6171840" cy="15264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 name="PlaceHolder 2"/>
          <p:cNvSpPr>
            <a:spLocks noGrp="1"/>
          </p:cNvSpPr>
          <p:nvPr>
            <p:ph type="body"/>
          </p:nvPr>
        </p:nvSpPr>
        <p:spPr>
          <a:xfrm>
            <a:off x="342720" y="2139480"/>
            <a:ext cx="6171840" cy="53028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slideLayout" Target="../slideLayouts/slideLayout1.xml"/><Relationship Id="rId10"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Picture 12" descr=""/>
          <p:cNvPicPr/>
          <p:nvPr/>
        </p:nvPicPr>
        <p:blipFill>
          <a:blip r:embed="rId1"/>
          <a:stretch/>
        </p:blipFill>
        <p:spPr>
          <a:xfrm>
            <a:off x="225360" y="8442360"/>
            <a:ext cx="6415200" cy="675000"/>
          </a:xfrm>
          <a:prstGeom prst="rect">
            <a:avLst/>
          </a:prstGeom>
          <a:ln w="0">
            <a:noFill/>
          </a:ln>
        </p:spPr>
      </p:pic>
      <p:sp>
        <p:nvSpPr>
          <p:cNvPr id="45" name="2 CuadroTexto"/>
          <p:cNvSpPr/>
          <p:nvPr/>
        </p:nvSpPr>
        <p:spPr>
          <a:xfrm>
            <a:off x="0" y="1066680"/>
            <a:ext cx="2591640" cy="424800"/>
          </a:xfrm>
          <a:prstGeom prst="rect">
            <a:avLst/>
          </a:prstGeom>
          <a:noFill/>
          <a:ln w="9525">
            <a:noFill/>
          </a:ln>
        </p:spPr>
        <p:style>
          <a:lnRef idx="0"/>
          <a:fillRef idx="0"/>
          <a:effectRef idx="0"/>
          <a:fontRef idx="minor"/>
        </p:style>
        <p:txBody>
          <a:bodyPr lIns="90000" rIns="90000" tIns="45000" bIns="45000">
            <a:spAutoFit/>
          </a:bodyPr>
          <a:p>
            <a:pPr>
              <a:lnSpc>
                <a:spcPct val="100000"/>
              </a:lnSpc>
            </a:pPr>
            <a:r>
              <a:rPr b="1" lang="it-IT" sz="1100" spc="-1" strike="noStrike">
                <a:solidFill>
                  <a:srgbClr val="000000"/>
                </a:solidFill>
                <a:latin typeface="Calibri"/>
                <a:ea typeface="DejaVu Sans"/>
              </a:rPr>
              <a:t>Per MelquisedecLisbet!!</a:t>
            </a:r>
            <a:endParaRPr b="0" lang="it-IT" sz="1100" spc="-1" strike="noStrike">
              <a:latin typeface="Arial"/>
            </a:endParaRPr>
          </a:p>
          <a:p>
            <a:pPr>
              <a:lnSpc>
                <a:spcPct val="100000"/>
              </a:lnSpc>
            </a:pPr>
            <a:r>
              <a:rPr b="1" lang="it-IT" sz="1100" spc="-1" strike="noStrike">
                <a:solidFill>
                  <a:srgbClr val="000000"/>
                </a:solidFill>
                <a:latin typeface="Calibri"/>
                <a:ea typeface="DejaVu Sans"/>
              </a:rPr>
              <a:t>Per nostro Padre e nostra Madre!!</a:t>
            </a:r>
            <a:endParaRPr b="0" lang="it-IT" sz="1100" spc="-1" strike="noStrike">
              <a:latin typeface="Arial"/>
            </a:endParaRPr>
          </a:p>
        </p:txBody>
      </p:sp>
      <p:sp>
        <p:nvSpPr>
          <p:cNvPr id="46" name="68 Rectángulo"/>
          <p:cNvSpPr/>
          <p:nvPr/>
        </p:nvSpPr>
        <p:spPr>
          <a:xfrm>
            <a:off x="293400" y="1670040"/>
            <a:ext cx="6415200" cy="7229160"/>
          </a:xfrm>
          <a:prstGeom prst="rect">
            <a:avLst/>
          </a:prstGeom>
          <a:noFill/>
          <a:ln w="28575">
            <a:noFill/>
          </a:ln>
        </p:spPr>
        <p:style>
          <a:lnRef idx="0"/>
          <a:fillRef idx="0"/>
          <a:effectRef idx="0"/>
          <a:fontRef idx="minor"/>
        </p:style>
        <p:txBody>
          <a:bodyPr lIns="90000" rIns="90000" tIns="45000" bIns="45000">
            <a:spAutoFit/>
          </a:bodyPr>
          <a:p>
            <a:pPr algn="ctr">
              <a:lnSpc>
                <a:spcPct val="100000"/>
              </a:lnSpc>
            </a:pPr>
            <a:r>
              <a:rPr b="0" lang="it-IT" sz="1050" spc="-1" strike="noStrike">
                <a:solidFill>
                  <a:srgbClr val="000000"/>
                </a:solidFill>
                <a:latin typeface="Arial"/>
                <a:ea typeface="Microsoft YaHei"/>
              </a:rPr>
              <a:t>Fratelli fedeli, oggi abbiamo una bel racconto sull’ Ape Regina e su come si prende cura della Sua colonia di api. Queste sono figure del Regno di Salem.</a:t>
            </a:r>
            <a:endParaRPr b="0" lang="it-IT" sz="1050" spc="-1" strike="noStrike">
              <a:latin typeface="Arial"/>
            </a:endParaRPr>
          </a:p>
          <a:p>
            <a:pPr algn="ctr">
              <a:lnSpc>
                <a:spcPct val="100000"/>
              </a:lnSpc>
            </a:pPr>
            <a:endParaRPr b="0" lang="it-IT" sz="1050" spc="-1" strike="noStrike">
              <a:latin typeface="Arial"/>
            </a:endParaRPr>
          </a:p>
          <a:p>
            <a:pPr algn="just">
              <a:lnSpc>
                <a:spcPct val="100000"/>
              </a:lnSpc>
            </a:pPr>
            <a:r>
              <a:rPr b="0" i="1" lang="es-CR" sz="1050" spc="-1" strike="noStrike">
                <a:solidFill>
                  <a:srgbClr val="000000"/>
                </a:solidFill>
                <a:latin typeface="Arial"/>
                <a:ea typeface="DejaVu Sans"/>
              </a:rPr>
              <a:t>Oggi voglio raccontarvi una storia su un'ape. Ah, ma non un'Ape qualsiasi, ma una bellissima Ape Regina.</a:t>
            </a:r>
            <a:endParaRPr b="0" lang="it-IT" sz="1050" spc="-1" strike="noStrike">
              <a:latin typeface="Arial"/>
            </a:endParaRPr>
          </a:p>
          <a:p>
            <a:pPr>
              <a:lnSpc>
                <a:spcPct val="100000"/>
              </a:lnSpc>
            </a:pPr>
            <a:endParaRPr b="0" lang="it-IT" sz="1050" spc="-1" strike="noStrike">
              <a:latin typeface="Arial"/>
            </a:endParaRPr>
          </a:p>
          <a:p>
            <a:pPr algn="just">
              <a:lnSpc>
                <a:spcPct val="100000"/>
              </a:lnSpc>
            </a:pPr>
            <a:r>
              <a:rPr b="0" i="1" lang="es-CR" sz="1050" spc="-1" strike="noStrike">
                <a:solidFill>
                  <a:srgbClr val="000000"/>
                </a:solidFill>
                <a:latin typeface="Arial"/>
                <a:ea typeface="DejaVu Sans"/>
              </a:rPr>
              <a:t>Quest’Ape volava e volava, come se cercasse qualcosa ed entrava in un bellissimo paesaggio. Sullo sfondo si vedono dei monti pieni di alberi e anche alberi da frutto, fiori di diversi colori e varie fragranze, e un'aria pura e si vedeva una bella cascata come se fosse  un velo da  sposa.  Che bello!! E le sue </a:t>
            </a:r>
            <a:endParaRPr b="0" lang="it-IT" sz="1050" spc="-1" strike="noStrike">
              <a:latin typeface="Arial"/>
            </a:endParaRPr>
          </a:p>
          <a:p>
            <a:pPr algn="just">
              <a:lnSpc>
                <a:spcPct val="100000"/>
              </a:lnSpc>
            </a:pPr>
            <a:r>
              <a:rPr b="0" i="1" lang="es-CR" sz="1050" spc="-1" strike="noStrike">
                <a:solidFill>
                  <a:srgbClr val="000000"/>
                </a:solidFill>
                <a:latin typeface="Arial"/>
                <a:ea typeface="DejaVu Sans"/>
              </a:rPr>
              <a:t>acque  cristalline  cadono  come  perle  che ti invitano ad immergere i piedi e rinfrescarti e fruire di </a:t>
            </a:r>
            <a:endParaRPr b="0" lang="it-IT" sz="1050" spc="-1" strike="noStrike">
              <a:latin typeface="Arial"/>
            </a:endParaRPr>
          </a:p>
          <a:p>
            <a:pPr algn="just">
              <a:lnSpc>
                <a:spcPct val="100000"/>
              </a:lnSpc>
            </a:pPr>
            <a:r>
              <a:rPr b="0" i="1" lang="es-CR" sz="1050" spc="-1" strike="noStrike">
                <a:solidFill>
                  <a:srgbClr val="000000"/>
                </a:solidFill>
                <a:latin typeface="Arial"/>
                <a:ea typeface="DejaVu Sans"/>
              </a:rPr>
              <a:t>questo paradiso.  </a:t>
            </a:r>
            <a:endParaRPr b="0" lang="it-IT" sz="1050" spc="-1" strike="noStrike">
              <a:latin typeface="Arial"/>
            </a:endParaRPr>
          </a:p>
          <a:p>
            <a:pPr>
              <a:lnSpc>
                <a:spcPct val="100000"/>
              </a:lnSpc>
            </a:pPr>
            <a:endParaRPr b="0" lang="it-IT" sz="1050" spc="-1" strike="noStrike">
              <a:latin typeface="Arial"/>
            </a:endParaRPr>
          </a:p>
          <a:p>
            <a:pPr algn="just">
              <a:lnSpc>
                <a:spcPct val="100000"/>
              </a:lnSpc>
            </a:pPr>
            <a:r>
              <a:rPr b="0" i="1" lang="es-CR" sz="1050" spc="-1" strike="noStrike">
                <a:solidFill>
                  <a:srgbClr val="000000"/>
                </a:solidFill>
                <a:latin typeface="Arial"/>
                <a:ea typeface="DejaVu Sans"/>
              </a:rPr>
              <a:t>Ho visto che la bella Ape era su un albero molto imponente e rigoglioso. Faceva dei giri come  se stesse apprezzando il posto. Sembrava felice. Aleggiava ... dove sarà il Suo alveare? Oh, ma cosa vedo? Qualcuno ha già iniziato il lavoro. Chi lo avrà fatto? Cosa ne pensano i miei fratelli, i miei amici?  </a:t>
            </a:r>
            <a:endParaRPr b="0" lang="it-IT" sz="1050" spc="-1" strike="noStrike">
              <a:latin typeface="Arial"/>
            </a:endParaRPr>
          </a:p>
          <a:p>
            <a:pPr>
              <a:lnSpc>
                <a:spcPct val="100000"/>
              </a:lnSpc>
            </a:pPr>
            <a:endParaRPr b="0" lang="it-IT" sz="1050" spc="-1" strike="noStrike">
              <a:latin typeface="Arial"/>
            </a:endParaRPr>
          </a:p>
          <a:p>
            <a:pPr algn="just">
              <a:lnSpc>
                <a:spcPct val="100000"/>
              </a:lnSpc>
            </a:pPr>
            <a:r>
              <a:rPr b="0" i="1" lang="it-IT" sz="1050" spc="-1" strike="noStrike">
                <a:solidFill>
                  <a:srgbClr val="000000"/>
                </a:solidFill>
                <a:latin typeface="Arial"/>
                <a:ea typeface="Microsoft YaHei"/>
              </a:rPr>
              <a:t>Silenzio! Ascoltate questo ronzio. Oh! Un'altra ape si avvicina alla Regina. È il Re Ape! Sono una bellissima Coppia. Appaiono molto felici e fanno vari giri intorno, innamorati e contenti di trovare un posto coperto e sicuro per il Loro alveare, e di Lavorarci e prendersi cura della Sua Amata.</a:t>
            </a:r>
            <a:r>
              <a:rPr b="0" i="1" lang="it-IT" sz="1050" spc="-1" strike="noStrike">
                <a:solidFill>
                  <a:srgbClr val="000000"/>
                </a:solidFill>
                <a:latin typeface="Arial"/>
                <a:ea typeface="DejaVu Sans"/>
              </a:rPr>
              <a:t>  </a:t>
            </a:r>
            <a:r>
              <a:rPr b="0" i="1" lang="it-IT" sz="1050" spc="-1" strike="noStrike">
                <a:solidFill>
                  <a:srgbClr val="000000"/>
                </a:solidFill>
                <a:latin typeface="Arial"/>
                <a:ea typeface="Microsoft YaHei"/>
              </a:rPr>
              <a:t>Com'è bello vederli felici.</a:t>
            </a:r>
            <a:endParaRPr b="0" lang="it-IT" sz="1050" spc="-1" strike="noStrike">
              <a:latin typeface="Arial"/>
            </a:endParaRPr>
          </a:p>
          <a:p>
            <a:pPr>
              <a:lnSpc>
                <a:spcPct val="100000"/>
              </a:lnSpc>
            </a:pPr>
            <a:endParaRPr b="0" lang="it-IT" sz="1050" spc="-1" strike="noStrike">
              <a:latin typeface="Arial"/>
            </a:endParaRPr>
          </a:p>
          <a:p>
            <a:pPr algn="just">
              <a:lnSpc>
                <a:spcPct val="100000"/>
              </a:lnSpc>
            </a:pPr>
            <a:r>
              <a:rPr b="0" i="1" lang="it-IT" sz="1050" spc="-1" strike="noStrike">
                <a:solidFill>
                  <a:srgbClr val="000000"/>
                </a:solidFill>
                <a:latin typeface="Arial"/>
                <a:ea typeface="Microsoft YaHei"/>
              </a:rPr>
              <a:t>Dopo parecchi giorni tornai in quel luogo e rimasi molto sorpresa, perché terminarono la Loro casa, lavorarono duro preparando insieme il Loro Alveare molto resistente, forte, dove presto formeranno il Loro alveare di api e avranno molte uova.</a:t>
            </a:r>
            <a:endParaRPr b="0" lang="it-IT" sz="1050" spc="-1" strike="noStrike">
              <a:latin typeface="Arial"/>
            </a:endParaRPr>
          </a:p>
          <a:p>
            <a:pPr algn="just">
              <a:lnSpc>
                <a:spcPct val="100000"/>
              </a:lnSpc>
            </a:pPr>
            <a:endParaRPr b="0" lang="it-IT" sz="1050" spc="-1" strike="noStrike">
              <a:latin typeface="Arial"/>
            </a:endParaRPr>
          </a:p>
          <a:p>
            <a:pPr algn="just">
              <a:lnSpc>
                <a:spcPct val="100000"/>
              </a:lnSpc>
            </a:pPr>
            <a:r>
              <a:rPr b="0" i="1" lang="it-IT" sz="1050" spc="-1" strike="noStrike">
                <a:solidFill>
                  <a:srgbClr val="000000"/>
                </a:solidFill>
                <a:latin typeface="Arial"/>
                <a:ea typeface="Microsoft YaHei"/>
              </a:rPr>
              <a:t>E così è stato, Cura con molta Attenzione ed Amore a ciascuna delle Sue uova in modo che crescano uguali ai loro Genitori. E con la pazienza di Madre Ape, ha nutrito ogni uovo con la Pappa Reale per renderli Forti, Vigorosi. L'Ape Regina è la Guardiana del gregge.</a:t>
            </a:r>
            <a:r>
              <a:rPr b="0" i="1" lang="it-IT" sz="1050" spc="-1" strike="noStrike">
                <a:solidFill>
                  <a:srgbClr val="000000"/>
                </a:solidFill>
                <a:latin typeface="Arial"/>
                <a:ea typeface="DejaVu Sans"/>
              </a:rPr>
              <a:t> </a:t>
            </a:r>
            <a:endParaRPr b="0" lang="it-IT" sz="1050" spc="-1" strike="noStrike">
              <a:latin typeface="Arial"/>
            </a:endParaRPr>
          </a:p>
          <a:p>
            <a:pPr>
              <a:lnSpc>
                <a:spcPct val="100000"/>
              </a:lnSpc>
            </a:pPr>
            <a:endParaRPr b="0" lang="it-IT" sz="1050" spc="-1" strike="noStrike">
              <a:latin typeface="Arial"/>
            </a:endParaRPr>
          </a:p>
          <a:p>
            <a:pPr algn="just">
              <a:lnSpc>
                <a:spcPct val="100000"/>
              </a:lnSpc>
            </a:pPr>
            <a:r>
              <a:rPr b="0" i="1" lang="it-IT" sz="1050" spc="-1" strike="noStrike">
                <a:solidFill>
                  <a:srgbClr val="000000"/>
                </a:solidFill>
                <a:latin typeface="Arial"/>
                <a:ea typeface="Microsoft YaHei"/>
              </a:rPr>
              <a:t>	</a:t>
            </a:r>
            <a:r>
              <a:rPr b="0" i="1" lang="it-IT" sz="1050" spc="-1" strike="noStrike">
                <a:solidFill>
                  <a:srgbClr val="000000"/>
                </a:solidFill>
                <a:latin typeface="Arial"/>
                <a:ea typeface="Microsoft YaHei"/>
              </a:rPr>
              <a:t>Più avanti, quando stanno maturando, aggiunge un nutriente polline alla Pappa Reale, molto succulento e loro crescono fino alla statura dei Loro Genitori. Questo alimento è il pane delle api, in questo modo le Forma nel Suo Ordine Perfetto, che bellezza! E, privilegiati di partecipare a questo Regno delle Api, perché molto presto usciranno dalle loro uova.</a:t>
            </a:r>
            <a:r>
              <a:rPr b="0" i="1" lang="it-IT" sz="1050" spc="-1" strike="noStrike">
                <a:solidFill>
                  <a:srgbClr val="000000"/>
                </a:solidFill>
                <a:latin typeface="Arial"/>
                <a:ea typeface="DejaVu Sans"/>
              </a:rPr>
              <a:t>  </a:t>
            </a:r>
            <a:endParaRPr b="0" lang="it-IT" sz="1050" spc="-1" strike="noStrike">
              <a:latin typeface="Arial"/>
            </a:endParaRPr>
          </a:p>
          <a:p>
            <a:pPr>
              <a:lnSpc>
                <a:spcPct val="100000"/>
              </a:lnSpc>
            </a:pPr>
            <a:endParaRPr b="0" lang="it-IT" sz="1050" spc="-1" strike="noStrike">
              <a:latin typeface="Arial"/>
            </a:endParaRPr>
          </a:p>
          <a:p>
            <a:pPr algn="just">
              <a:lnSpc>
                <a:spcPct val="100000"/>
              </a:lnSpc>
            </a:pPr>
            <a:r>
              <a:rPr b="0" lang="es-CR" sz="1050" spc="-1" strike="noStrike">
                <a:solidFill>
                  <a:srgbClr val="000000"/>
                </a:solidFill>
                <a:latin typeface="Arial"/>
                <a:ea typeface="DejaVu Sans"/>
              </a:rPr>
              <a:t>Fratelli, nel Regno dei nostri Genitori MelquisedecLisbet, Loro non smettono di lavorare. Vengono paragonati alle Api Operaie per la loro Tenacia e Cristo Lisbet è l'Ape Regina. Noi siamo le uova, in questo racconto, che vengono nutrite da Cristo Lisbet fino a maturare e camminare nel Suo Ordine Perfetto. </a:t>
            </a:r>
            <a:endParaRPr b="0" lang="it-IT" sz="1050" spc="-1" strike="noStrike">
              <a:latin typeface="Arial"/>
            </a:endParaRPr>
          </a:p>
          <a:p>
            <a:pPr>
              <a:lnSpc>
                <a:spcPct val="100000"/>
              </a:lnSpc>
            </a:pPr>
            <a:endParaRPr b="0" lang="it-IT" sz="1050" spc="-1" strike="noStrike">
              <a:latin typeface="Arial"/>
            </a:endParaRPr>
          </a:p>
          <a:p>
            <a:pPr algn="just">
              <a:lnSpc>
                <a:spcPct val="100000"/>
              </a:lnSpc>
            </a:pPr>
            <a:r>
              <a:rPr b="0" lang="it-IT" sz="1050" spc="-1" strike="noStrike">
                <a:solidFill>
                  <a:srgbClr val="000000"/>
                </a:solidFill>
                <a:latin typeface="Arial"/>
                <a:ea typeface="Microsoft YaHei"/>
              </a:rPr>
              <a:t>Grazie, Re di Salem, per Amarci, prendervi Cura di noi, Esortarci, Incoraggiarci e Disciplinarci. Grazie, Regina Madre Lisbet, per la Tua Pazienza e Misericordia. Noi camminiamo attaccati a nostra Madre perché lavora duro affinché possiamo essere saldi, costanti, obbedienti e santi;</a:t>
            </a:r>
            <a:r>
              <a:rPr b="0" lang="it-IT" sz="1050" spc="-1" strike="noStrike">
                <a:solidFill>
                  <a:srgbClr val="000000"/>
                </a:solidFill>
                <a:latin typeface="Arial"/>
                <a:ea typeface="DejaVu Sans"/>
              </a:rPr>
              <a:t> </a:t>
            </a:r>
            <a:r>
              <a:rPr b="0" lang="it-IT" sz="1050" spc="-1" strike="noStrike">
                <a:solidFill>
                  <a:srgbClr val="000000"/>
                </a:solidFill>
                <a:latin typeface="Arial"/>
                <a:ea typeface="Microsoft YaHei"/>
              </a:rPr>
              <a:t>per presentarci al mondo come i Suoi santi angeli, l’opera delle Sue mani e per essere graditi al Re Melquisedec.</a:t>
            </a:r>
            <a:endParaRPr b="0" lang="it-IT" sz="1050" spc="-1" strike="noStrike">
              <a:latin typeface="Arial"/>
            </a:endParaRPr>
          </a:p>
          <a:p>
            <a:pPr>
              <a:lnSpc>
                <a:spcPct val="100000"/>
              </a:lnSpc>
            </a:pPr>
            <a:endParaRPr b="0" lang="it-IT" sz="1050" spc="-1" strike="noStrike">
              <a:latin typeface="Arial"/>
            </a:endParaRPr>
          </a:p>
          <a:p>
            <a:pPr algn="ctr">
              <a:lnSpc>
                <a:spcPct val="100000"/>
              </a:lnSpc>
            </a:pPr>
            <a:r>
              <a:rPr b="1" lang="it-IT" sz="1400" spc="-1" strike="noStrike">
                <a:solidFill>
                  <a:srgbClr val="7f6afa"/>
                </a:solidFill>
                <a:latin typeface="Arial Rounded MT Bold"/>
                <a:ea typeface="DejaVu Sans"/>
              </a:rPr>
              <a:t>Grazie Cristo Lisbet per Alimentarci con il Pane degli Dei,</a:t>
            </a:r>
            <a:endParaRPr b="0" lang="it-IT" sz="1400" spc="-1" strike="noStrike">
              <a:latin typeface="Arial"/>
            </a:endParaRPr>
          </a:p>
          <a:p>
            <a:pPr algn="ctr">
              <a:lnSpc>
                <a:spcPct val="100000"/>
              </a:lnSpc>
            </a:pPr>
            <a:r>
              <a:rPr b="1" lang="it-IT" sz="1400" spc="-1" strike="noStrike">
                <a:solidFill>
                  <a:srgbClr val="7f6afa"/>
                </a:solidFill>
                <a:latin typeface="Arial Rounded MT Bold"/>
                <a:ea typeface="DejaVu Sans"/>
              </a:rPr>
              <a:t>per la nostra crescita spirituale. Amen, alleluia!</a:t>
            </a:r>
            <a:endParaRPr b="0" lang="it-IT" sz="1400" spc="-1" strike="noStrike">
              <a:latin typeface="Arial"/>
            </a:endParaRPr>
          </a:p>
        </p:txBody>
      </p:sp>
      <p:pic>
        <p:nvPicPr>
          <p:cNvPr id="47" name="Picture 17" descr=""/>
          <p:cNvPicPr/>
          <p:nvPr/>
        </p:nvPicPr>
        <p:blipFill>
          <a:blip r:embed="rId2"/>
          <a:stretch/>
        </p:blipFill>
        <p:spPr>
          <a:xfrm>
            <a:off x="185040" y="0"/>
            <a:ext cx="4835520" cy="901800"/>
          </a:xfrm>
          <a:prstGeom prst="rect">
            <a:avLst/>
          </a:prstGeom>
          <a:ln w="0">
            <a:noFill/>
          </a:ln>
        </p:spPr>
      </p:pic>
      <p:pic>
        <p:nvPicPr>
          <p:cNvPr id="48" name="Picture 19" descr=""/>
          <p:cNvPicPr/>
          <p:nvPr/>
        </p:nvPicPr>
        <p:blipFill>
          <a:blip r:embed="rId3"/>
          <a:stretch/>
        </p:blipFill>
        <p:spPr>
          <a:xfrm>
            <a:off x="5805360" y="294480"/>
            <a:ext cx="835200" cy="406440"/>
          </a:xfrm>
          <a:prstGeom prst="rect">
            <a:avLst/>
          </a:prstGeom>
          <a:ln w="0">
            <a:noFill/>
          </a:ln>
        </p:spPr>
      </p:pic>
      <p:sp>
        <p:nvSpPr>
          <p:cNvPr id="49" name="Rectangle 10"/>
          <p:cNvSpPr/>
          <p:nvPr/>
        </p:nvSpPr>
        <p:spPr>
          <a:xfrm>
            <a:off x="1448640" y="809640"/>
            <a:ext cx="3915000" cy="576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1600" spc="-1" strike="noStrike">
                <a:solidFill>
                  <a:srgbClr val="000000"/>
                </a:solidFill>
                <a:latin typeface="Century Gothic"/>
                <a:ea typeface="DejaVu Sans"/>
              </a:rPr>
              <a:t>Classe #342 Racconto “La Colonia dell’Ape Regina”</a:t>
            </a:r>
            <a:endParaRPr b="0" lang="it-IT" sz="1600" spc="-1" strike="noStrike">
              <a:latin typeface="Arial"/>
            </a:endParaRPr>
          </a:p>
        </p:txBody>
      </p:sp>
      <p:pic>
        <p:nvPicPr>
          <p:cNvPr id="50" name="Picture 6" descr=""/>
          <p:cNvPicPr/>
          <p:nvPr/>
        </p:nvPicPr>
        <p:blipFill>
          <a:blip r:embed="rId4"/>
          <a:stretch/>
        </p:blipFill>
        <p:spPr>
          <a:xfrm>
            <a:off x="6338880" y="8354880"/>
            <a:ext cx="502200" cy="482400"/>
          </a:xfrm>
          <a:prstGeom prst="rect">
            <a:avLst/>
          </a:prstGeom>
          <a:ln w="0">
            <a:noFill/>
          </a:ln>
        </p:spPr>
      </p:pic>
      <p:pic>
        <p:nvPicPr>
          <p:cNvPr id="51" name="Picture 7" descr=""/>
          <p:cNvPicPr/>
          <p:nvPr/>
        </p:nvPicPr>
        <p:blipFill>
          <a:blip r:embed="rId5"/>
          <a:stretch/>
        </p:blipFill>
        <p:spPr>
          <a:xfrm flipH="1">
            <a:off x="6120" y="1568520"/>
            <a:ext cx="470520" cy="482400"/>
          </a:xfrm>
          <a:prstGeom prst="rect">
            <a:avLst/>
          </a:prstGeom>
          <a:ln w="0">
            <a:noFill/>
          </a:ln>
        </p:spPr>
      </p:pic>
      <p:pic>
        <p:nvPicPr>
          <p:cNvPr id="52" name="Picture 8" descr=""/>
          <p:cNvPicPr/>
          <p:nvPr/>
        </p:nvPicPr>
        <p:blipFill>
          <a:blip r:embed="rId6"/>
          <a:stretch/>
        </p:blipFill>
        <p:spPr>
          <a:xfrm flipH="1">
            <a:off x="174600" y="8513280"/>
            <a:ext cx="398880" cy="266040"/>
          </a:xfrm>
          <a:prstGeom prst="rect">
            <a:avLst/>
          </a:prstGeom>
          <a:ln w="0">
            <a:noFill/>
          </a:ln>
        </p:spPr>
      </p:pic>
      <p:pic>
        <p:nvPicPr>
          <p:cNvPr id="53" name="Picture 11" descr=""/>
          <p:cNvPicPr/>
          <p:nvPr/>
        </p:nvPicPr>
        <p:blipFill>
          <a:blip r:embed="rId7"/>
          <a:srcRect l="10869" t="7524" r="48620" b="43799"/>
          <a:stretch/>
        </p:blipFill>
        <p:spPr>
          <a:xfrm>
            <a:off x="6396480" y="2802600"/>
            <a:ext cx="400320" cy="601200"/>
          </a:xfrm>
          <a:prstGeom prst="rect">
            <a:avLst/>
          </a:prstGeom>
          <a:ln w="0">
            <a:noFill/>
          </a:ln>
        </p:spPr>
      </p:pic>
      <p:pic>
        <p:nvPicPr>
          <p:cNvPr id="54" name="Picture 14" descr=""/>
          <p:cNvPicPr/>
          <p:nvPr/>
        </p:nvPicPr>
        <p:blipFill>
          <a:blip r:embed="rId8"/>
          <a:srcRect l="0" t="0" r="11969" b="0"/>
          <a:stretch/>
        </p:blipFill>
        <p:spPr>
          <a:xfrm>
            <a:off x="47520" y="5890320"/>
            <a:ext cx="470520" cy="4863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68 Rectángulo"/>
          <p:cNvSpPr/>
          <p:nvPr/>
        </p:nvSpPr>
        <p:spPr>
          <a:xfrm>
            <a:off x="1287000" y="1891800"/>
            <a:ext cx="3932640" cy="303120"/>
          </a:xfrm>
          <a:prstGeom prst="rect">
            <a:avLst/>
          </a:prstGeom>
          <a:noFill/>
          <a:ln w="9525">
            <a:noFill/>
          </a:ln>
        </p:spPr>
        <p:style>
          <a:lnRef idx="0"/>
          <a:fillRef idx="0"/>
          <a:effectRef idx="0"/>
          <a:fontRef idx="minor"/>
        </p:style>
        <p:txBody>
          <a:bodyPr lIns="90000" rIns="90000" tIns="45000" bIns="45000">
            <a:spAutoFit/>
          </a:bodyPr>
          <a:p>
            <a:pPr algn="ctr">
              <a:lnSpc>
                <a:spcPct val="100000"/>
              </a:lnSpc>
            </a:pPr>
            <a:r>
              <a:rPr b="0" lang="it-IT" sz="1400" spc="-1" strike="noStrike">
                <a:solidFill>
                  <a:srgbClr val="000000"/>
                </a:solidFill>
                <a:latin typeface="Century Gothic"/>
                <a:ea typeface="DejaVu Sans"/>
              </a:rPr>
              <a:t>Foglio per il  Collaboratore/Genitore</a:t>
            </a:r>
            <a:endParaRPr b="0" lang="it-IT" sz="1400" spc="-1" strike="noStrike">
              <a:latin typeface="Arial"/>
            </a:endParaRPr>
          </a:p>
        </p:txBody>
      </p:sp>
      <p:sp>
        <p:nvSpPr>
          <p:cNvPr id="56" name="TextBox 9"/>
          <p:cNvSpPr/>
          <p:nvPr/>
        </p:nvSpPr>
        <p:spPr>
          <a:xfrm>
            <a:off x="178560" y="2814120"/>
            <a:ext cx="6500160" cy="5565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it-IT" sz="1200" spc="-1" strike="noStrike">
                <a:solidFill>
                  <a:srgbClr val="000000"/>
                </a:solidFill>
                <a:latin typeface="Arial"/>
                <a:ea typeface="DejaVu Sans"/>
              </a:rPr>
              <a:t>Istruzioni per la classe:</a:t>
            </a:r>
            <a:endParaRPr b="0" lang="it-IT" sz="1200" spc="-1" strike="noStrike">
              <a:latin typeface="Arial"/>
            </a:endParaRPr>
          </a:p>
          <a:p>
            <a:pPr>
              <a:lnSpc>
                <a:spcPct val="100000"/>
              </a:lnSpc>
            </a:pPr>
            <a:endParaRPr b="0" lang="it-IT" sz="1200" spc="-1" strike="noStrike">
              <a:latin typeface="Arial"/>
            </a:endParaRPr>
          </a:p>
          <a:p>
            <a:pPr marL="285840" indent="-285120">
              <a:lnSpc>
                <a:spcPct val="100000"/>
              </a:lnSpc>
              <a:buClr>
                <a:srgbClr val="000000"/>
              </a:buClr>
              <a:buFont typeface="Arial"/>
              <a:buChar char="•"/>
            </a:pPr>
            <a:r>
              <a:rPr b="0" lang="it-IT" sz="1200" spc="-1" strike="noStrike">
                <a:solidFill>
                  <a:srgbClr val="000000"/>
                </a:solidFill>
                <a:latin typeface="Arial"/>
                <a:ea typeface="DejaVu Sans"/>
              </a:rPr>
              <a:t>Fare copie delle pagine 1 e 3 per i bimbi più piccini</a:t>
            </a:r>
            <a:endParaRPr b="0" lang="it-IT" sz="1200" spc="-1" strike="noStrike">
              <a:latin typeface="Arial"/>
            </a:endParaRPr>
          </a:p>
          <a:p>
            <a:pPr marL="285840" indent="-285120">
              <a:lnSpc>
                <a:spcPct val="100000"/>
              </a:lnSpc>
              <a:buClr>
                <a:srgbClr val="000000"/>
              </a:buClr>
              <a:buFont typeface="Arial"/>
              <a:buChar char="•"/>
            </a:pPr>
            <a:r>
              <a:rPr b="0" lang="it-IT" sz="1200" spc="-1" strike="noStrike">
                <a:solidFill>
                  <a:srgbClr val="000000"/>
                </a:solidFill>
                <a:latin typeface="Arial"/>
                <a:ea typeface="DejaVu Sans"/>
              </a:rPr>
              <a:t>Fare copie delle pagine 1 e 4 per i bambini più grandi</a:t>
            </a:r>
            <a:endParaRPr b="0" lang="it-IT" sz="1200" spc="-1" strike="noStrike">
              <a:latin typeface="Arial"/>
            </a:endParaRPr>
          </a:p>
          <a:p>
            <a:pPr marL="285840" indent="-285120">
              <a:lnSpc>
                <a:spcPct val="100000"/>
              </a:lnSpc>
              <a:buClr>
                <a:srgbClr val="000000"/>
              </a:buClr>
              <a:buFont typeface="Arial"/>
              <a:buChar char="•"/>
            </a:pPr>
            <a:r>
              <a:rPr b="0" lang="it-IT" sz="1200" spc="-1" strike="noStrike">
                <a:solidFill>
                  <a:srgbClr val="000000"/>
                </a:solidFill>
                <a:latin typeface="Arial"/>
                <a:ea typeface="DejaVu Sans"/>
              </a:rPr>
              <a:t>Il collaboratore dà una breve introduzione al tema e gli ricorda i seguenti significati:</a:t>
            </a:r>
            <a:endParaRPr b="0" lang="it-IT" sz="1200" spc="-1" strike="noStrike">
              <a:latin typeface="Arial"/>
            </a:endParaRPr>
          </a:p>
          <a:p>
            <a:pPr>
              <a:lnSpc>
                <a:spcPct val="100000"/>
              </a:lnSpc>
            </a:pPr>
            <a:endParaRPr b="0" lang="it-IT" sz="1200" spc="-1" strike="noStrike">
              <a:latin typeface="Arial"/>
            </a:endParaRPr>
          </a:p>
          <a:p>
            <a:pPr>
              <a:lnSpc>
                <a:spcPct val="100000"/>
              </a:lnSpc>
            </a:pPr>
            <a:r>
              <a:rPr b="0" lang="it-IT" sz="1200" spc="-1" strike="noStrike">
                <a:solidFill>
                  <a:srgbClr val="000000"/>
                </a:solidFill>
                <a:latin typeface="Arial"/>
                <a:ea typeface="DejaVu Sans"/>
              </a:rPr>
              <a:t>      </a:t>
            </a:r>
            <a:r>
              <a:rPr b="1" lang="it-IT" sz="1200" spc="-1" strike="noStrike" u="sng">
                <a:solidFill>
                  <a:srgbClr val="000000"/>
                </a:solidFill>
                <a:uFillTx/>
                <a:latin typeface="Arial"/>
                <a:ea typeface="DejaVu Sans"/>
              </a:rPr>
              <a:t>Tenacità</a:t>
            </a:r>
            <a:r>
              <a:rPr b="0" lang="it-IT" sz="1200" spc="-1" strike="noStrike">
                <a:solidFill>
                  <a:srgbClr val="000000"/>
                </a:solidFill>
                <a:latin typeface="Arial"/>
                <a:ea typeface="DejaVu Sans"/>
              </a:rPr>
              <a:t>: Quando qualcuno mette molto impegno e non rinuncia </a:t>
            </a:r>
            <a:r>
              <a:rPr b="0" lang="it-IT" sz="1200" spc="-1" strike="noStrike">
                <a:solidFill>
                  <a:srgbClr val="202124"/>
                </a:solidFill>
                <a:latin typeface="Roboto"/>
                <a:ea typeface="DejaVu Sans"/>
              </a:rPr>
              <a:t>a ciò che vuole fare o</a:t>
            </a:r>
            <a:endParaRPr b="0" lang="it-IT" sz="1200" spc="-1" strike="noStrike">
              <a:latin typeface="Arial"/>
            </a:endParaRPr>
          </a:p>
          <a:p>
            <a:pPr>
              <a:lnSpc>
                <a:spcPct val="100000"/>
              </a:lnSpc>
            </a:pPr>
            <a:r>
              <a:rPr b="0" lang="it-IT" sz="1200" spc="-1" strike="noStrike">
                <a:solidFill>
                  <a:srgbClr val="202124"/>
                </a:solidFill>
                <a:latin typeface="Roboto"/>
                <a:ea typeface="DejaVu Sans"/>
              </a:rPr>
              <a:t>       </a:t>
            </a:r>
            <a:r>
              <a:rPr b="0" lang="it-IT" sz="1200" spc="-1" strike="noStrike">
                <a:solidFill>
                  <a:srgbClr val="202124"/>
                </a:solidFill>
                <a:latin typeface="Roboto"/>
                <a:ea typeface="DejaVu Sans"/>
              </a:rPr>
              <a:t>Ottenere</a:t>
            </a:r>
            <a:endParaRPr b="0" lang="it-IT" sz="1200" spc="-1" strike="noStrike">
              <a:latin typeface="Arial"/>
            </a:endParaRPr>
          </a:p>
          <a:p>
            <a:pPr>
              <a:lnSpc>
                <a:spcPct val="100000"/>
              </a:lnSpc>
            </a:pPr>
            <a:endParaRPr b="0" lang="it-IT" sz="1200" spc="-1" strike="noStrike">
              <a:latin typeface="Arial"/>
            </a:endParaRPr>
          </a:p>
          <a:p>
            <a:pPr marL="171360" indent="-170640">
              <a:lnSpc>
                <a:spcPct val="100000"/>
              </a:lnSpc>
              <a:buClr>
                <a:srgbClr val="000000"/>
              </a:buClr>
              <a:buFont typeface="Arial"/>
              <a:buChar char="•"/>
            </a:pPr>
            <a:r>
              <a:rPr b="0" lang="it-IT" sz="1200" spc="-1" strike="noStrike">
                <a:solidFill>
                  <a:srgbClr val="000000"/>
                </a:solidFill>
                <a:latin typeface="Arial"/>
                <a:ea typeface="DejaVu Sans"/>
              </a:rPr>
              <a:t>Potete fare le seguenti domande per rafforzare il tema, se non avete accesso al video:</a:t>
            </a:r>
            <a:endParaRPr b="0" lang="it-IT" sz="1200" spc="-1" strike="noStrike">
              <a:latin typeface="Arial"/>
            </a:endParaRPr>
          </a:p>
          <a:p>
            <a:pPr marL="171360" indent="-170640">
              <a:lnSpc>
                <a:spcPct val="100000"/>
              </a:lnSpc>
              <a:buClr>
                <a:srgbClr val="000000"/>
              </a:buClr>
              <a:buFont typeface="Arial"/>
              <a:buChar char="•"/>
            </a:pPr>
            <a:r>
              <a:rPr b="0" lang="it-IT" sz="1200" spc="-1" strike="noStrike">
                <a:solidFill>
                  <a:srgbClr val="2006ba"/>
                </a:solidFill>
                <a:latin typeface="Arial"/>
                <a:ea typeface="DejaVu Sans"/>
              </a:rPr>
              <a:t> </a:t>
            </a:r>
            <a:endParaRPr b="0" lang="it-IT" sz="1200" spc="-1" strike="noStrike">
              <a:latin typeface="Arial"/>
            </a:endParaRPr>
          </a:p>
          <a:p>
            <a:pPr marL="463680" indent="-177120">
              <a:lnSpc>
                <a:spcPct val="100000"/>
              </a:lnSpc>
              <a:buClr>
                <a:srgbClr val="000000"/>
              </a:buClr>
              <a:buFont typeface="Calibri Light"/>
              <a:buAutoNum type="arabicPeriod"/>
            </a:pPr>
            <a:r>
              <a:rPr b="0" lang="it-IT" sz="1200" spc="-1" strike="noStrike">
                <a:solidFill>
                  <a:srgbClr val="000000"/>
                </a:solidFill>
                <a:latin typeface="Arial"/>
                <a:ea typeface="DejaVu Sans"/>
              </a:rPr>
              <a:t>Di chi sono figura i seguenti personaggi di questo racconto? </a:t>
            </a:r>
            <a:endParaRPr b="0" lang="it-IT" sz="1200" spc="-1" strike="noStrike">
              <a:latin typeface="Arial"/>
            </a:endParaRPr>
          </a:p>
          <a:p>
            <a:pPr>
              <a:lnSpc>
                <a:spcPct val="100000"/>
              </a:lnSpc>
            </a:pPr>
            <a:endParaRPr b="0" lang="it-IT" sz="1200" spc="-1" strike="noStrike">
              <a:latin typeface="Arial"/>
            </a:endParaRPr>
          </a:p>
          <a:p>
            <a:pPr marL="457200" indent="-170640">
              <a:lnSpc>
                <a:spcPct val="100000"/>
              </a:lnSpc>
              <a:buClr>
                <a:srgbClr val="000000"/>
              </a:buClr>
              <a:buFont typeface="Arial"/>
              <a:buChar char="•"/>
            </a:pPr>
            <a:r>
              <a:rPr b="0" lang="it-IT" sz="1200" spc="-1" strike="noStrike">
                <a:solidFill>
                  <a:srgbClr val="000000"/>
                </a:solidFill>
                <a:latin typeface="Arial"/>
                <a:ea typeface="DejaVu Sans"/>
              </a:rPr>
              <a:t>Re e Regina Ape che sono molto felici ed innamorati:  </a:t>
            </a:r>
            <a:r>
              <a:rPr b="1" lang="it-IT" sz="1200" spc="-1" strike="noStrike">
                <a:solidFill>
                  <a:srgbClr val="7f6afa"/>
                </a:solidFill>
                <a:latin typeface="Arial"/>
                <a:ea typeface="DejaVu Sans"/>
              </a:rPr>
              <a:t>MelquisedecLisbet</a:t>
            </a:r>
            <a:endParaRPr b="0" lang="it-IT" sz="1200" spc="-1" strike="noStrike">
              <a:latin typeface="Arial"/>
            </a:endParaRPr>
          </a:p>
          <a:p>
            <a:pPr marL="457200" indent="-170640">
              <a:lnSpc>
                <a:spcPct val="100000"/>
              </a:lnSpc>
              <a:buClr>
                <a:srgbClr val="000000"/>
              </a:buClr>
              <a:buFont typeface="Arial"/>
              <a:buChar char="•"/>
            </a:pPr>
            <a:r>
              <a:rPr b="0" lang="it-IT" sz="1200" spc="-1" strike="noStrike">
                <a:solidFill>
                  <a:srgbClr val="000000"/>
                </a:solidFill>
                <a:latin typeface="Arial"/>
                <a:ea typeface="DejaVu Sans"/>
              </a:rPr>
              <a:t>Le uova nell’Alveare:</a:t>
            </a:r>
            <a:r>
              <a:rPr b="1" lang="it-IT" sz="1200" spc="-1" strike="noStrike">
                <a:solidFill>
                  <a:srgbClr val="7f6afa"/>
                </a:solidFill>
                <a:latin typeface="Arial"/>
                <a:ea typeface="DejaVu Sans"/>
              </a:rPr>
              <a:t> I Figli Spirituali di MelquisedecLisbet.  </a:t>
            </a:r>
            <a:endParaRPr b="0" lang="it-IT" sz="1200" spc="-1" strike="noStrike">
              <a:latin typeface="Arial"/>
            </a:endParaRPr>
          </a:p>
          <a:p>
            <a:pPr>
              <a:lnSpc>
                <a:spcPct val="100000"/>
              </a:lnSpc>
            </a:pPr>
            <a:endParaRPr b="0" lang="it-IT" sz="1200" spc="-1" strike="noStrike">
              <a:latin typeface="Arial"/>
            </a:endParaRPr>
          </a:p>
          <a:p>
            <a:pPr marL="289080" indent="-288360" algn="just">
              <a:lnSpc>
                <a:spcPct val="100000"/>
              </a:lnSpc>
              <a:buClr>
                <a:srgbClr val="000000"/>
              </a:buClr>
              <a:buFont typeface="Arial"/>
              <a:buChar char="•"/>
            </a:pPr>
            <a:r>
              <a:rPr b="0" lang="it-IT" sz="1200" spc="-1" strike="noStrike">
                <a:solidFill>
                  <a:srgbClr val="000000"/>
                </a:solidFill>
                <a:latin typeface="Arial"/>
                <a:ea typeface="DejaVu Sans"/>
              </a:rPr>
              <a:t>Il collaboratore o genitore deve motivare i bambini a rispondere alle domande intanto che appare l’orologio sullo schermo del video.  </a:t>
            </a:r>
            <a:endParaRPr b="0" lang="it-IT" sz="1200" spc="-1" strike="noStrike">
              <a:latin typeface="Arial"/>
            </a:endParaRPr>
          </a:p>
          <a:p>
            <a:pPr marL="285840" indent="-285120" algn="just">
              <a:lnSpc>
                <a:spcPct val="100000"/>
              </a:lnSpc>
              <a:buClr>
                <a:srgbClr val="000000"/>
              </a:buClr>
              <a:buFont typeface="Arial"/>
              <a:buChar char="•"/>
            </a:pPr>
            <a:r>
              <a:rPr b="0" lang="it-IT" sz="1200" spc="-1" strike="noStrike">
                <a:solidFill>
                  <a:srgbClr val="000000"/>
                </a:solidFill>
                <a:latin typeface="Arial"/>
                <a:ea typeface="DejaVu Sans"/>
              </a:rPr>
              <a:t>Si raccomanda ricordare ai bambini l’importanza di ripassare la classe durante la settimana.</a:t>
            </a:r>
            <a:endParaRPr b="0" lang="it-IT" sz="1200" spc="-1" strike="noStrike">
              <a:latin typeface="Arial"/>
            </a:endParaRPr>
          </a:p>
          <a:p>
            <a:pPr>
              <a:lnSpc>
                <a:spcPct val="100000"/>
              </a:lnSpc>
            </a:pPr>
            <a:endParaRPr b="0" lang="it-IT" sz="1200" spc="-1" strike="noStrike">
              <a:latin typeface="Arial"/>
            </a:endParaRPr>
          </a:p>
          <a:p>
            <a:pPr>
              <a:lnSpc>
                <a:spcPct val="100000"/>
              </a:lnSpc>
            </a:pPr>
            <a:r>
              <a:rPr b="1" lang="it-IT" sz="1200" spc="-1" strike="noStrike">
                <a:solidFill>
                  <a:srgbClr val="000000"/>
                </a:solidFill>
                <a:latin typeface="Arial"/>
                <a:ea typeface="DejaVu Sans"/>
              </a:rPr>
              <a:t>Attività: </a:t>
            </a:r>
            <a:endParaRPr b="0" lang="it-IT" sz="1200" spc="-1" strike="noStrike">
              <a:latin typeface="Arial"/>
            </a:endParaRPr>
          </a:p>
          <a:p>
            <a:pPr>
              <a:lnSpc>
                <a:spcPct val="100000"/>
              </a:lnSpc>
            </a:pPr>
            <a:endParaRPr b="0" lang="it-IT" sz="1200" spc="-1" strike="noStrike">
              <a:latin typeface="Arial"/>
            </a:endParaRPr>
          </a:p>
          <a:p>
            <a:pPr>
              <a:lnSpc>
                <a:spcPct val="100000"/>
              </a:lnSpc>
            </a:pPr>
            <a:r>
              <a:rPr b="0" lang="it-IT" sz="1200" spc="-1" strike="noStrike">
                <a:solidFill>
                  <a:srgbClr val="000000"/>
                </a:solidFill>
                <a:latin typeface="Arial"/>
                <a:ea typeface="DejaVu Sans"/>
              </a:rPr>
              <a:t>I bambini coloreranno il disegno a pagina 3. </a:t>
            </a:r>
            <a:endParaRPr b="0" lang="it-IT" sz="1200" spc="-1" strike="noStrike">
              <a:latin typeface="Arial"/>
            </a:endParaRPr>
          </a:p>
          <a:p>
            <a:pPr>
              <a:lnSpc>
                <a:spcPct val="100000"/>
              </a:lnSpc>
            </a:pPr>
            <a:endParaRPr b="0" lang="it-IT" sz="1200" spc="-1" strike="noStrike">
              <a:latin typeface="Arial"/>
            </a:endParaRPr>
          </a:p>
          <a:p>
            <a:pPr>
              <a:lnSpc>
                <a:spcPct val="100000"/>
              </a:lnSpc>
            </a:pPr>
            <a:endParaRPr b="0" lang="it-IT" sz="1200" spc="-1" strike="noStrike">
              <a:latin typeface="Arial"/>
            </a:endParaRPr>
          </a:p>
          <a:p>
            <a:pPr>
              <a:lnSpc>
                <a:spcPct val="100000"/>
              </a:lnSpc>
            </a:pPr>
            <a:r>
              <a:rPr b="1" lang="it-IT" sz="1200" spc="-1" strike="noStrike">
                <a:solidFill>
                  <a:srgbClr val="000000"/>
                </a:solidFill>
                <a:latin typeface="Arial"/>
                <a:ea typeface="DejaVu Sans"/>
              </a:rPr>
              <a:t>Materiali:  </a:t>
            </a:r>
            <a:endParaRPr b="0" lang="it-IT" sz="1200" spc="-1" strike="noStrike">
              <a:latin typeface="Arial"/>
            </a:endParaRPr>
          </a:p>
          <a:p>
            <a:pPr>
              <a:lnSpc>
                <a:spcPct val="100000"/>
              </a:lnSpc>
            </a:pPr>
            <a:r>
              <a:rPr b="1" lang="it-IT" sz="1200" spc="-1" strike="noStrike">
                <a:solidFill>
                  <a:srgbClr val="000000"/>
                </a:solidFill>
                <a:latin typeface="Arial"/>
                <a:ea typeface="DejaVu Sans"/>
              </a:rPr>
              <a:t>      </a:t>
            </a:r>
            <a:endParaRPr b="0" lang="it-IT" sz="1200" spc="-1" strike="noStrike">
              <a:latin typeface="Arial"/>
            </a:endParaRPr>
          </a:p>
          <a:p>
            <a:pPr marL="171360" indent="-170640">
              <a:lnSpc>
                <a:spcPct val="100000"/>
              </a:lnSpc>
              <a:buClr>
                <a:srgbClr val="000000"/>
              </a:buClr>
              <a:buFont typeface="Arial"/>
              <a:buChar char="•"/>
            </a:pPr>
            <a:r>
              <a:rPr b="0" lang="it-IT" sz="1200" spc="-1" strike="noStrike">
                <a:solidFill>
                  <a:srgbClr val="000000"/>
                </a:solidFill>
                <a:latin typeface="Arial"/>
                <a:ea typeface="DejaVu Sans"/>
              </a:rPr>
              <a:t>Pastelli a cera / matite colorate </a:t>
            </a:r>
            <a:endParaRPr b="0" lang="it-IT" sz="1200" spc="-1" strike="noStrike">
              <a:latin typeface="Arial"/>
            </a:endParaRPr>
          </a:p>
          <a:p>
            <a:pPr>
              <a:lnSpc>
                <a:spcPct val="100000"/>
              </a:lnSpc>
            </a:pPr>
            <a:endParaRPr b="0" lang="it-IT" sz="1200" spc="-1" strike="noStrike">
              <a:latin typeface="Arial"/>
            </a:endParaRPr>
          </a:p>
        </p:txBody>
      </p:sp>
      <p:pic>
        <p:nvPicPr>
          <p:cNvPr id="57" name="Picture 18" descr=""/>
          <p:cNvPicPr/>
          <p:nvPr/>
        </p:nvPicPr>
        <p:blipFill>
          <a:blip r:embed="rId1"/>
          <a:stretch/>
        </p:blipFill>
        <p:spPr>
          <a:xfrm>
            <a:off x="257040" y="0"/>
            <a:ext cx="4835520" cy="901800"/>
          </a:xfrm>
          <a:prstGeom prst="rect">
            <a:avLst/>
          </a:prstGeom>
          <a:ln w="0">
            <a:noFill/>
          </a:ln>
        </p:spPr>
      </p:pic>
      <p:pic>
        <p:nvPicPr>
          <p:cNvPr id="58" name="Picture 19" descr=""/>
          <p:cNvPicPr/>
          <p:nvPr/>
        </p:nvPicPr>
        <p:blipFill>
          <a:blip r:embed="rId2"/>
          <a:stretch/>
        </p:blipFill>
        <p:spPr>
          <a:xfrm>
            <a:off x="5805360" y="294480"/>
            <a:ext cx="835200" cy="406440"/>
          </a:xfrm>
          <a:prstGeom prst="rect">
            <a:avLst/>
          </a:prstGeom>
          <a:ln w="0">
            <a:noFill/>
          </a:ln>
        </p:spPr>
      </p:pic>
      <p:sp>
        <p:nvSpPr>
          <p:cNvPr id="59" name="Rectangle 7"/>
          <p:cNvSpPr/>
          <p:nvPr/>
        </p:nvSpPr>
        <p:spPr>
          <a:xfrm>
            <a:off x="1440000" y="845640"/>
            <a:ext cx="3752280" cy="576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1600" spc="-1" strike="noStrike">
                <a:solidFill>
                  <a:srgbClr val="000000"/>
                </a:solidFill>
                <a:latin typeface="Century Gothic"/>
                <a:ea typeface="DejaVu Sans"/>
              </a:rPr>
              <a:t>Classe #342 Racconto “La Colonia dell’Ape Regina”</a:t>
            </a: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Picture 29" descr=""/>
          <p:cNvPicPr/>
          <p:nvPr/>
        </p:nvPicPr>
        <p:blipFill>
          <a:blip r:embed="rId1"/>
          <a:stretch/>
        </p:blipFill>
        <p:spPr>
          <a:xfrm>
            <a:off x="257040" y="0"/>
            <a:ext cx="4835520" cy="901800"/>
          </a:xfrm>
          <a:prstGeom prst="rect">
            <a:avLst/>
          </a:prstGeom>
          <a:ln w="0">
            <a:noFill/>
          </a:ln>
        </p:spPr>
      </p:pic>
      <p:pic>
        <p:nvPicPr>
          <p:cNvPr id="61" name="Picture 30" descr=""/>
          <p:cNvPicPr/>
          <p:nvPr/>
        </p:nvPicPr>
        <p:blipFill>
          <a:blip r:embed="rId2"/>
          <a:stretch/>
        </p:blipFill>
        <p:spPr>
          <a:xfrm>
            <a:off x="5805360" y="294480"/>
            <a:ext cx="835200" cy="406440"/>
          </a:xfrm>
          <a:prstGeom prst="rect">
            <a:avLst/>
          </a:prstGeom>
          <a:ln w="0">
            <a:noFill/>
          </a:ln>
        </p:spPr>
      </p:pic>
      <p:sp>
        <p:nvSpPr>
          <p:cNvPr id="62" name="TextBox 19"/>
          <p:cNvSpPr/>
          <p:nvPr/>
        </p:nvSpPr>
        <p:spPr>
          <a:xfrm>
            <a:off x="3446640" y="7117560"/>
            <a:ext cx="888480" cy="1002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200" spc="-1" strike="noStrike">
                <a:solidFill>
                  <a:srgbClr val="ffffff"/>
                </a:solidFill>
                <a:latin typeface="Calibri"/>
                <a:ea typeface="DejaVu Sans"/>
              </a:rPr>
              <a:t>Cristo Lisbet </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me</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 </a:t>
            </a:r>
            <a:r>
              <a:rPr b="0" lang="it-IT" sz="1200" spc="-1" strike="noStrike">
                <a:solidFill>
                  <a:srgbClr val="ffffff"/>
                </a:solidFill>
                <a:latin typeface="Calibri"/>
                <a:ea typeface="DejaVu Sans"/>
              </a:rPr>
              <a:t>ense</a:t>
            </a:r>
            <a:r>
              <a:rPr b="0" lang="it-IT" sz="1200" spc="-1" strike="noStrike">
                <a:solidFill>
                  <a:srgbClr val="ffffff"/>
                </a:solidFill>
                <a:latin typeface="Arial"/>
                <a:ea typeface="DejaVu Sans"/>
              </a:rPr>
              <a:t>ñ</a:t>
            </a:r>
            <a:r>
              <a:rPr b="0" lang="it-IT" sz="1200" spc="-1" strike="noStrike">
                <a:solidFill>
                  <a:srgbClr val="ffffff"/>
                </a:solidFill>
                <a:latin typeface="Calibri"/>
                <a:ea typeface="DejaVu Sans"/>
              </a:rPr>
              <a:t>a</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Su Palabra</a:t>
            </a:r>
            <a:endParaRPr b="0" lang="it-IT" sz="1200" spc="-1" strike="noStrike">
              <a:latin typeface="Arial"/>
            </a:endParaRPr>
          </a:p>
        </p:txBody>
      </p:sp>
      <p:sp>
        <p:nvSpPr>
          <p:cNvPr id="63" name="TextBox 22"/>
          <p:cNvSpPr/>
          <p:nvPr/>
        </p:nvSpPr>
        <p:spPr>
          <a:xfrm>
            <a:off x="2755080" y="5110560"/>
            <a:ext cx="888480" cy="100260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it-IT" sz="1200" spc="-1" strike="noStrike">
                <a:solidFill>
                  <a:srgbClr val="ffffff"/>
                </a:solidFill>
                <a:latin typeface="Calibri"/>
                <a:ea typeface="DejaVu Sans"/>
              </a:rPr>
              <a:t>Trato</a:t>
            </a:r>
            <a:endParaRPr b="0" lang="it-IT" sz="1200" spc="-1" strike="noStrike">
              <a:latin typeface="Arial"/>
            </a:endParaRPr>
          </a:p>
          <a:p>
            <a:pPr algn="r">
              <a:lnSpc>
                <a:spcPct val="100000"/>
              </a:lnSpc>
            </a:pPr>
            <a:r>
              <a:rPr b="0" lang="it-IT" sz="1200" spc="-1" strike="noStrike">
                <a:solidFill>
                  <a:srgbClr val="ffffff"/>
                </a:solidFill>
                <a:latin typeface="Calibri"/>
                <a:ea typeface="DejaVu Sans"/>
              </a:rPr>
              <a:t> </a:t>
            </a:r>
            <a:r>
              <a:rPr b="0" lang="it-IT" sz="1200" spc="-1" strike="noStrike">
                <a:solidFill>
                  <a:srgbClr val="ffffff"/>
                </a:solidFill>
                <a:latin typeface="Calibri"/>
                <a:ea typeface="DejaVu Sans"/>
              </a:rPr>
              <a:t>bien</a:t>
            </a:r>
            <a:endParaRPr b="0" lang="it-IT" sz="1200" spc="-1" strike="noStrike">
              <a:latin typeface="Arial"/>
            </a:endParaRPr>
          </a:p>
          <a:p>
            <a:pPr algn="r">
              <a:lnSpc>
                <a:spcPct val="100000"/>
              </a:lnSpc>
            </a:pPr>
            <a:r>
              <a:rPr b="0" lang="it-IT" sz="1200" spc="-1" strike="noStrike">
                <a:solidFill>
                  <a:srgbClr val="ffffff"/>
                </a:solidFill>
                <a:latin typeface="Calibri"/>
                <a:ea typeface="DejaVu Sans"/>
              </a:rPr>
              <a:t>a mi hermano mayor </a:t>
            </a:r>
            <a:endParaRPr b="0" lang="it-IT" sz="1200" spc="-1" strike="noStrike">
              <a:latin typeface="Arial"/>
            </a:endParaRPr>
          </a:p>
        </p:txBody>
      </p:sp>
      <p:sp>
        <p:nvSpPr>
          <p:cNvPr id="64" name="TextBox 26"/>
          <p:cNvSpPr/>
          <p:nvPr/>
        </p:nvSpPr>
        <p:spPr>
          <a:xfrm>
            <a:off x="2018880" y="3067560"/>
            <a:ext cx="888480" cy="1002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200" spc="-1" strike="noStrike">
                <a:solidFill>
                  <a:srgbClr val="ffffff"/>
                </a:solidFill>
                <a:latin typeface="Calibri"/>
                <a:ea typeface="DejaVu Sans"/>
              </a:rPr>
              <a:t>Cristo Lisbet</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Me </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Ayuda</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A vencer </a:t>
            </a:r>
            <a:endParaRPr b="0" lang="it-IT" sz="1200" spc="-1" strike="noStrike">
              <a:latin typeface="Arial"/>
            </a:endParaRPr>
          </a:p>
        </p:txBody>
      </p:sp>
      <p:sp>
        <p:nvSpPr>
          <p:cNvPr id="65" name="Rectangle 17"/>
          <p:cNvSpPr/>
          <p:nvPr/>
        </p:nvSpPr>
        <p:spPr>
          <a:xfrm>
            <a:off x="1368000" y="701640"/>
            <a:ext cx="3932280" cy="576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1600" spc="-1" strike="noStrike">
                <a:solidFill>
                  <a:srgbClr val="000000"/>
                </a:solidFill>
                <a:latin typeface="Century Gothic"/>
                <a:ea typeface="DejaVu Sans"/>
              </a:rPr>
              <a:t>Classe #342 Racconto “La Colonia dell’Ape Regina”</a:t>
            </a:r>
            <a:endParaRPr b="0" lang="it-IT" sz="1600" spc="-1" strike="noStrike">
              <a:latin typeface="Arial"/>
            </a:endParaRPr>
          </a:p>
        </p:txBody>
      </p:sp>
      <p:pic>
        <p:nvPicPr>
          <p:cNvPr id="66" name="Picture 7" descr=""/>
          <p:cNvPicPr/>
          <p:nvPr/>
        </p:nvPicPr>
        <p:blipFill>
          <a:blip r:embed="rId3"/>
          <a:stretch/>
        </p:blipFill>
        <p:spPr>
          <a:xfrm rot="16200000">
            <a:off x="-421920" y="1709280"/>
            <a:ext cx="7857000" cy="70120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Picture 29" descr=""/>
          <p:cNvPicPr/>
          <p:nvPr/>
        </p:nvPicPr>
        <p:blipFill>
          <a:blip r:embed="rId1"/>
          <a:stretch/>
        </p:blipFill>
        <p:spPr>
          <a:xfrm>
            <a:off x="257040" y="0"/>
            <a:ext cx="4835520" cy="901800"/>
          </a:xfrm>
          <a:prstGeom prst="rect">
            <a:avLst/>
          </a:prstGeom>
          <a:ln w="0">
            <a:noFill/>
          </a:ln>
        </p:spPr>
      </p:pic>
      <p:pic>
        <p:nvPicPr>
          <p:cNvPr id="68" name="Picture 30" descr=""/>
          <p:cNvPicPr/>
          <p:nvPr/>
        </p:nvPicPr>
        <p:blipFill>
          <a:blip r:embed="rId2"/>
          <a:stretch/>
        </p:blipFill>
        <p:spPr>
          <a:xfrm>
            <a:off x="5805360" y="294480"/>
            <a:ext cx="835200" cy="406440"/>
          </a:xfrm>
          <a:prstGeom prst="rect">
            <a:avLst/>
          </a:prstGeom>
          <a:ln w="0">
            <a:noFill/>
          </a:ln>
        </p:spPr>
      </p:pic>
      <p:sp>
        <p:nvSpPr>
          <p:cNvPr id="69" name="TextBox 19"/>
          <p:cNvSpPr/>
          <p:nvPr/>
        </p:nvSpPr>
        <p:spPr>
          <a:xfrm>
            <a:off x="3446640" y="7117560"/>
            <a:ext cx="888480" cy="1002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200" spc="-1" strike="noStrike">
                <a:solidFill>
                  <a:srgbClr val="ffffff"/>
                </a:solidFill>
                <a:latin typeface="Calibri"/>
                <a:ea typeface="DejaVu Sans"/>
              </a:rPr>
              <a:t>Cristo Lisbet </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me</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 </a:t>
            </a:r>
            <a:r>
              <a:rPr b="0" lang="it-IT" sz="1200" spc="-1" strike="noStrike">
                <a:solidFill>
                  <a:srgbClr val="ffffff"/>
                </a:solidFill>
                <a:latin typeface="Calibri"/>
                <a:ea typeface="DejaVu Sans"/>
              </a:rPr>
              <a:t>ense</a:t>
            </a:r>
            <a:r>
              <a:rPr b="0" lang="it-IT" sz="1200" spc="-1" strike="noStrike">
                <a:solidFill>
                  <a:srgbClr val="ffffff"/>
                </a:solidFill>
                <a:latin typeface="Arial"/>
                <a:ea typeface="DejaVu Sans"/>
              </a:rPr>
              <a:t>ñ</a:t>
            </a:r>
            <a:r>
              <a:rPr b="0" lang="it-IT" sz="1200" spc="-1" strike="noStrike">
                <a:solidFill>
                  <a:srgbClr val="ffffff"/>
                </a:solidFill>
                <a:latin typeface="Calibri"/>
                <a:ea typeface="DejaVu Sans"/>
              </a:rPr>
              <a:t>a</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Su Palabra</a:t>
            </a:r>
            <a:endParaRPr b="0" lang="it-IT" sz="1200" spc="-1" strike="noStrike">
              <a:latin typeface="Arial"/>
            </a:endParaRPr>
          </a:p>
        </p:txBody>
      </p:sp>
      <p:sp>
        <p:nvSpPr>
          <p:cNvPr id="70" name="TextBox 22"/>
          <p:cNvSpPr/>
          <p:nvPr/>
        </p:nvSpPr>
        <p:spPr>
          <a:xfrm>
            <a:off x="2755080" y="5110560"/>
            <a:ext cx="888480" cy="100260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it-IT" sz="1200" spc="-1" strike="noStrike">
                <a:solidFill>
                  <a:srgbClr val="ffffff"/>
                </a:solidFill>
                <a:latin typeface="Calibri"/>
                <a:ea typeface="DejaVu Sans"/>
              </a:rPr>
              <a:t>Trato</a:t>
            </a:r>
            <a:endParaRPr b="0" lang="it-IT" sz="1200" spc="-1" strike="noStrike">
              <a:latin typeface="Arial"/>
            </a:endParaRPr>
          </a:p>
          <a:p>
            <a:pPr algn="r">
              <a:lnSpc>
                <a:spcPct val="100000"/>
              </a:lnSpc>
            </a:pPr>
            <a:r>
              <a:rPr b="0" lang="it-IT" sz="1200" spc="-1" strike="noStrike">
                <a:solidFill>
                  <a:srgbClr val="ffffff"/>
                </a:solidFill>
                <a:latin typeface="Calibri"/>
                <a:ea typeface="DejaVu Sans"/>
              </a:rPr>
              <a:t> </a:t>
            </a:r>
            <a:r>
              <a:rPr b="0" lang="it-IT" sz="1200" spc="-1" strike="noStrike">
                <a:solidFill>
                  <a:srgbClr val="ffffff"/>
                </a:solidFill>
                <a:latin typeface="Calibri"/>
                <a:ea typeface="DejaVu Sans"/>
              </a:rPr>
              <a:t>bien</a:t>
            </a:r>
            <a:endParaRPr b="0" lang="it-IT" sz="1200" spc="-1" strike="noStrike">
              <a:latin typeface="Arial"/>
            </a:endParaRPr>
          </a:p>
          <a:p>
            <a:pPr algn="r">
              <a:lnSpc>
                <a:spcPct val="100000"/>
              </a:lnSpc>
            </a:pPr>
            <a:r>
              <a:rPr b="0" lang="it-IT" sz="1200" spc="-1" strike="noStrike">
                <a:solidFill>
                  <a:srgbClr val="ffffff"/>
                </a:solidFill>
                <a:latin typeface="Calibri"/>
                <a:ea typeface="DejaVu Sans"/>
              </a:rPr>
              <a:t>a mi hermano mayor </a:t>
            </a:r>
            <a:endParaRPr b="0" lang="it-IT" sz="1200" spc="-1" strike="noStrike">
              <a:latin typeface="Arial"/>
            </a:endParaRPr>
          </a:p>
        </p:txBody>
      </p:sp>
      <p:sp>
        <p:nvSpPr>
          <p:cNvPr id="71" name="TextBox 26"/>
          <p:cNvSpPr/>
          <p:nvPr/>
        </p:nvSpPr>
        <p:spPr>
          <a:xfrm>
            <a:off x="2018880" y="3067560"/>
            <a:ext cx="888480" cy="1002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200" spc="-1" strike="noStrike">
                <a:solidFill>
                  <a:srgbClr val="ffffff"/>
                </a:solidFill>
                <a:latin typeface="Calibri"/>
                <a:ea typeface="DejaVu Sans"/>
              </a:rPr>
              <a:t>Cristo Lisbet</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Me </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Ayuda</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A vencer </a:t>
            </a:r>
            <a:endParaRPr b="0" lang="it-IT" sz="1200" spc="-1" strike="noStrike">
              <a:latin typeface="Arial"/>
            </a:endParaRPr>
          </a:p>
        </p:txBody>
      </p:sp>
      <p:sp>
        <p:nvSpPr>
          <p:cNvPr id="72" name="Rectangle 17"/>
          <p:cNvSpPr/>
          <p:nvPr/>
        </p:nvSpPr>
        <p:spPr>
          <a:xfrm>
            <a:off x="1467360" y="823320"/>
            <a:ext cx="3752280" cy="576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1600" spc="-1" strike="noStrike">
                <a:solidFill>
                  <a:srgbClr val="000000"/>
                </a:solidFill>
                <a:latin typeface="Century Gothic"/>
                <a:ea typeface="DejaVu Sans"/>
              </a:rPr>
              <a:t>Classe #342 Racconto “La Colonia dell’Ape Regina”</a:t>
            </a:r>
            <a:endParaRPr b="0" lang="it-IT" sz="1600" spc="-1" strike="noStrike">
              <a:latin typeface="Arial"/>
            </a:endParaRPr>
          </a:p>
        </p:txBody>
      </p:sp>
      <p:sp>
        <p:nvSpPr>
          <p:cNvPr id="73" name="TextBox 1"/>
          <p:cNvSpPr/>
          <p:nvPr/>
        </p:nvSpPr>
        <p:spPr>
          <a:xfrm flipH="1">
            <a:off x="1000080" y="1616400"/>
            <a:ext cx="4795560" cy="364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Calibri"/>
                <a:ea typeface="DejaVu Sans"/>
              </a:rPr>
              <a:t>Santo angelo, trova le parole nell’albero frondoso</a:t>
            </a:r>
            <a:endParaRPr b="0" lang="it-IT" sz="1800" spc="-1" strike="noStrike">
              <a:latin typeface="Arial"/>
            </a:endParaRPr>
          </a:p>
        </p:txBody>
      </p:sp>
      <p:pic>
        <p:nvPicPr>
          <p:cNvPr id="74" name="" descr=""/>
          <p:cNvPicPr/>
          <p:nvPr/>
        </p:nvPicPr>
        <p:blipFill>
          <a:blip r:embed="rId3"/>
          <a:stretch/>
        </p:blipFill>
        <p:spPr>
          <a:xfrm>
            <a:off x="216000" y="2140560"/>
            <a:ext cx="6588000" cy="70034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 name="Picture 29" descr=""/>
          <p:cNvPicPr/>
          <p:nvPr/>
        </p:nvPicPr>
        <p:blipFill>
          <a:blip r:embed="rId1"/>
          <a:stretch/>
        </p:blipFill>
        <p:spPr>
          <a:xfrm>
            <a:off x="257040" y="0"/>
            <a:ext cx="4835520" cy="901800"/>
          </a:xfrm>
          <a:prstGeom prst="rect">
            <a:avLst/>
          </a:prstGeom>
          <a:ln w="0">
            <a:noFill/>
          </a:ln>
        </p:spPr>
      </p:pic>
      <p:pic>
        <p:nvPicPr>
          <p:cNvPr id="76" name="Picture 30" descr=""/>
          <p:cNvPicPr/>
          <p:nvPr/>
        </p:nvPicPr>
        <p:blipFill>
          <a:blip r:embed="rId2"/>
          <a:stretch/>
        </p:blipFill>
        <p:spPr>
          <a:xfrm>
            <a:off x="5805360" y="294480"/>
            <a:ext cx="835200" cy="406440"/>
          </a:xfrm>
          <a:prstGeom prst="rect">
            <a:avLst/>
          </a:prstGeom>
          <a:ln w="0">
            <a:noFill/>
          </a:ln>
        </p:spPr>
      </p:pic>
      <p:sp>
        <p:nvSpPr>
          <p:cNvPr id="77" name="TextBox 19"/>
          <p:cNvSpPr/>
          <p:nvPr/>
        </p:nvSpPr>
        <p:spPr>
          <a:xfrm>
            <a:off x="3446640" y="7117560"/>
            <a:ext cx="888480" cy="1002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200" spc="-1" strike="noStrike">
                <a:solidFill>
                  <a:srgbClr val="ffffff"/>
                </a:solidFill>
                <a:latin typeface="Calibri"/>
                <a:ea typeface="DejaVu Sans"/>
              </a:rPr>
              <a:t>Cristo Lisbet </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me</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 </a:t>
            </a:r>
            <a:r>
              <a:rPr b="0" lang="it-IT" sz="1200" spc="-1" strike="noStrike">
                <a:solidFill>
                  <a:srgbClr val="ffffff"/>
                </a:solidFill>
                <a:latin typeface="Calibri"/>
                <a:ea typeface="DejaVu Sans"/>
              </a:rPr>
              <a:t>ense</a:t>
            </a:r>
            <a:r>
              <a:rPr b="0" lang="it-IT" sz="1200" spc="-1" strike="noStrike">
                <a:solidFill>
                  <a:srgbClr val="ffffff"/>
                </a:solidFill>
                <a:latin typeface="Arial"/>
                <a:ea typeface="DejaVu Sans"/>
              </a:rPr>
              <a:t>ñ</a:t>
            </a:r>
            <a:r>
              <a:rPr b="0" lang="it-IT" sz="1200" spc="-1" strike="noStrike">
                <a:solidFill>
                  <a:srgbClr val="ffffff"/>
                </a:solidFill>
                <a:latin typeface="Calibri"/>
                <a:ea typeface="DejaVu Sans"/>
              </a:rPr>
              <a:t>a</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Su Palabra</a:t>
            </a:r>
            <a:endParaRPr b="0" lang="it-IT" sz="1200" spc="-1" strike="noStrike">
              <a:latin typeface="Arial"/>
            </a:endParaRPr>
          </a:p>
        </p:txBody>
      </p:sp>
      <p:sp>
        <p:nvSpPr>
          <p:cNvPr id="78" name="TextBox 22"/>
          <p:cNvSpPr/>
          <p:nvPr/>
        </p:nvSpPr>
        <p:spPr>
          <a:xfrm>
            <a:off x="2755080" y="5110560"/>
            <a:ext cx="888480" cy="100260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it-IT" sz="1200" spc="-1" strike="noStrike">
                <a:solidFill>
                  <a:srgbClr val="ffffff"/>
                </a:solidFill>
                <a:latin typeface="Calibri"/>
                <a:ea typeface="DejaVu Sans"/>
              </a:rPr>
              <a:t>Trato</a:t>
            </a:r>
            <a:endParaRPr b="0" lang="it-IT" sz="1200" spc="-1" strike="noStrike">
              <a:latin typeface="Arial"/>
            </a:endParaRPr>
          </a:p>
          <a:p>
            <a:pPr algn="r">
              <a:lnSpc>
                <a:spcPct val="100000"/>
              </a:lnSpc>
            </a:pPr>
            <a:r>
              <a:rPr b="0" lang="it-IT" sz="1200" spc="-1" strike="noStrike">
                <a:solidFill>
                  <a:srgbClr val="ffffff"/>
                </a:solidFill>
                <a:latin typeface="Calibri"/>
                <a:ea typeface="DejaVu Sans"/>
              </a:rPr>
              <a:t> </a:t>
            </a:r>
            <a:r>
              <a:rPr b="0" lang="it-IT" sz="1200" spc="-1" strike="noStrike">
                <a:solidFill>
                  <a:srgbClr val="ffffff"/>
                </a:solidFill>
                <a:latin typeface="Calibri"/>
                <a:ea typeface="DejaVu Sans"/>
              </a:rPr>
              <a:t>bien</a:t>
            </a:r>
            <a:endParaRPr b="0" lang="it-IT" sz="1200" spc="-1" strike="noStrike">
              <a:latin typeface="Arial"/>
            </a:endParaRPr>
          </a:p>
          <a:p>
            <a:pPr algn="r">
              <a:lnSpc>
                <a:spcPct val="100000"/>
              </a:lnSpc>
            </a:pPr>
            <a:r>
              <a:rPr b="0" lang="it-IT" sz="1200" spc="-1" strike="noStrike">
                <a:solidFill>
                  <a:srgbClr val="ffffff"/>
                </a:solidFill>
                <a:latin typeface="Calibri"/>
                <a:ea typeface="DejaVu Sans"/>
              </a:rPr>
              <a:t>a mi hermano mayor </a:t>
            </a:r>
            <a:endParaRPr b="0" lang="it-IT" sz="1200" spc="-1" strike="noStrike">
              <a:latin typeface="Arial"/>
            </a:endParaRPr>
          </a:p>
        </p:txBody>
      </p:sp>
      <p:sp>
        <p:nvSpPr>
          <p:cNvPr id="79" name="TextBox 26"/>
          <p:cNvSpPr/>
          <p:nvPr/>
        </p:nvSpPr>
        <p:spPr>
          <a:xfrm>
            <a:off x="2018880" y="3067560"/>
            <a:ext cx="888480" cy="1002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200" spc="-1" strike="noStrike">
                <a:solidFill>
                  <a:srgbClr val="ffffff"/>
                </a:solidFill>
                <a:latin typeface="Calibri"/>
                <a:ea typeface="DejaVu Sans"/>
              </a:rPr>
              <a:t>Cristo Lisbet</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Me </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Ayuda</a:t>
            </a:r>
            <a:endParaRPr b="0" lang="it-IT" sz="1200" spc="-1" strike="noStrike">
              <a:latin typeface="Arial"/>
            </a:endParaRPr>
          </a:p>
          <a:p>
            <a:pPr>
              <a:lnSpc>
                <a:spcPct val="100000"/>
              </a:lnSpc>
            </a:pPr>
            <a:r>
              <a:rPr b="0" lang="it-IT" sz="1200" spc="-1" strike="noStrike">
                <a:solidFill>
                  <a:srgbClr val="ffffff"/>
                </a:solidFill>
                <a:latin typeface="Calibri"/>
                <a:ea typeface="DejaVu Sans"/>
              </a:rPr>
              <a:t>A vencer </a:t>
            </a:r>
            <a:endParaRPr b="0" lang="it-IT" sz="1200" spc="-1" strike="noStrike">
              <a:latin typeface="Arial"/>
            </a:endParaRPr>
          </a:p>
        </p:txBody>
      </p:sp>
      <p:sp>
        <p:nvSpPr>
          <p:cNvPr id="80" name="Rectangle 17"/>
          <p:cNvSpPr/>
          <p:nvPr/>
        </p:nvSpPr>
        <p:spPr>
          <a:xfrm>
            <a:off x="1440000" y="1025640"/>
            <a:ext cx="3752280" cy="576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1600" spc="-1" strike="noStrike">
                <a:solidFill>
                  <a:srgbClr val="000000"/>
                </a:solidFill>
                <a:latin typeface="Century Gothic"/>
                <a:ea typeface="DejaVu Sans"/>
              </a:rPr>
              <a:t>Classe #342 Racconto “La Colonia dell’Ape Regina”</a:t>
            </a:r>
            <a:endParaRPr b="0" lang="it-IT" sz="1600" spc="-1" strike="noStrike">
              <a:latin typeface="Arial"/>
            </a:endParaRPr>
          </a:p>
        </p:txBody>
      </p:sp>
      <p:pic>
        <p:nvPicPr>
          <p:cNvPr id="81" name="" descr=""/>
          <p:cNvPicPr/>
          <p:nvPr/>
        </p:nvPicPr>
        <p:blipFill>
          <a:blip r:embed="rId3"/>
          <a:stretch/>
        </p:blipFill>
        <p:spPr>
          <a:xfrm>
            <a:off x="540000" y="2160000"/>
            <a:ext cx="6120000" cy="6840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1130156</TotalTime>
  <Application>LibreOffice/7.1.3.2$Windows_X86_64 LibreOffice_project/47f78053abe362b9384784d31a6e56f8511eb1c1</Application>
  <AppVersion>15.0000</AppVersion>
  <Words>888</Words>
  <Paragraphs>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2011-04-01T14:17:38Z</dcterms:created>
  <dc:creator>Willington</dc:creator>
  <dc:description/>
  <dc:language>it-IT</dc:language>
  <cp:lastModifiedBy/>
  <cp:lastPrinted>2015-12-22T05:03:42Z</cp:lastPrinted>
  <dcterms:modified xsi:type="dcterms:W3CDTF">2021-05-30T15:23:16Z</dcterms:modified>
  <cp:revision>8274</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On-screen Show (4:3)</vt:lpwstr>
  </property>
  <property fmtid="{D5CDD505-2E9C-101B-9397-08002B2CF9AE}" pid="4" name="Slides">
    <vt:i4>5</vt:i4>
  </property>
</Properties>
</file>