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6"/>
  </p:notesMasterIdLst>
  <p:sldIdLst>
    <p:sldId id="270" r:id="rId2"/>
    <p:sldId id="279" r:id="rId3"/>
    <p:sldId id="276" r:id="rId4"/>
    <p:sldId id="280" r:id="rId5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FFF9E7"/>
    <a:srgbClr val="FF0066"/>
    <a:srgbClr val="F81D06"/>
    <a:srgbClr val="2006BA"/>
    <a:srgbClr val="AF419F"/>
    <a:srgbClr val="178317"/>
    <a:srgbClr val="F26A1E"/>
    <a:srgbClr val="F6BB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2" autoAdjust="0"/>
    <p:restoredTop sz="94434" autoAdjust="0"/>
  </p:normalViewPr>
  <p:slideViewPr>
    <p:cSldViewPr>
      <p:cViewPr>
        <p:scale>
          <a:sx n="70" d="100"/>
          <a:sy n="70" d="100"/>
        </p:scale>
        <p:origin x="1212" y="-8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31/12/2019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42"/>
            <a:ext cx="6858000" cy="7829957"/>
          </a:xfrm>
          <a:prstGeom prst="rect">
            <a:avLst/>
          </a:prstGeom>
        </p:spPr>
      </p:pic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895835"/>
            <a:ext cx="234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altLang="es-MX" sz="1100" b="1" dirty="0" smtClean="0"/>
              <a:t>Por MelquisedecLisbet!!</a:t>
            </a:r>
          </a:p>
          <a:p>
            <a:pPr eaLnBrk="1" hangingPunct="1"/>
            <a:r>
              <a:rPr lang="es-CR" altLang="es-MX" sz="1100" b="1" dirty="0" smtClean="0"/>
              <a:t>Por nuestro Padre y nuestra Madre!!</a:t>
            </a:r>
            <a:endParaRPr lang="es-CR" altLang="es-MX" sz="11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23" y="60776"/>
            <a:ext cx="835915" cy="57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7026" y="606156"/>
            <a:ext cx="5476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2000" b="1" u="sng" dirty="0" smtClean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269 </a:t>
            </a:r>
            <a:r>
              <a:rPr lang="es-C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Oración de </a:t>
            </a:r>
            <a:endParaRPr lang="es-CR" sz="2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CR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MelquisedecCristoLisbet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 </a:t>
            </a:r>
            <a:endParaRPr lang="es-CR" altLang="es-MX" sz="2000" b="1" u="sng" dirty="0" smtClean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0370"/>
            <a:ext cx="7004154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i="1" dirty="0" smtClean="0">
                <a:latin typeface="Arial" panose="020B0604020202020204" pitchFamily="34" charset="0"/>
                <a:cs typeface="Arial" panose="020B0604020202020204" pitchFamily="34" charset="0"/>
              </a:rPr>
              <a:t>Oración </a:t>
            </a:r>
            <a:r>
              <a:rPr lang="es-CR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R" i="1" dirty="0" err="1">
                <a:latin typeface="Arial" panose="020B0604020202020204" pitchFamily="34" charset="0"/>
                <a:cs typeface="Arial" panose="020B0604020202020204" pitchFamily="34" charset="0"/>
              </a:rPr>
              <a:t>MelquisedecCristoLisbet</a:t>
            </a:r>
            <a:endParaRPr lang="es-C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es-CR" smtClean="0">
                <a:latin typeface="Arial" panose="020B0604020202020204" pitchFamily="34" charset="0"/>
                <a:cs typeface="Arial" panose="020B0604020202020204" pitchFamily="34" charset="0"/>
              </a:rPr>
              <a:t>Señor </a:t>
            </a:r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Melquisedec,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haz de Mi, Cristo Lisbet,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un instrumento de Nuestra Paz.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odio,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el Amor.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ofensa,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el Perdón.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discordia,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la Unión.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duda,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la Fe.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error,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la Verdad,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el Camino y la Vida.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tristeza,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la Alegría.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tinieblas,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la Luz.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Donde haya desesperación,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Yo Sea la Esperanza.</a:t>
            </a:r>
          </a:p>
        </p:txBody>
      </p:sp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42"/>
            <a:ext cx="6858000" cy="7829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026" y="606156"/>
            <a:ext cx="5476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2000" b="1" u="sng" dirty="0" smtClean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269 </a:t>
            </a:r>
            <a:r>
              <a:rPr lang="es-C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Oración de </a:t>
            </a:r>
            <a:endParaRPr lang="es-CR" sz="2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CR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MelquisedecCristoLisbet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 </a:t>
            </a:r>
            <a:endParaRPr lang="es-CR" altLang="es-MX" sz="2000" b="1" u="sng" dirty="0" smtClean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829" y="1612646"/>
            <a:ext cx="4475445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Esposo, haz que Yo,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Cristo Lisbet,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pueda, a Nuestros hijos: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Consolar,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pues Yo Soy la Consoladora.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Comprender,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pues Yo Soy misericordiosa.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Amar, pues Yo Soy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quien mas los ama.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Porque es dando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el conocimiento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proviene de Ti,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ellos reciben la inmortalidad.</a:t>
            </a:r>
          </a:p>
          <a:p>
            <a:pPr algn="ctr"/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Perdonando, que se recibe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el borrón y cuenta nueva,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y es muriendo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a la mente carnal,</a:t>
            </a:r>
          </a:p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Que se resucita</a:t>
            </a:r>
          </a:p>
          <a:p>
            <a:pPr algn="ctr"/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a la vida eterna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s-C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¡ 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Amen Aleluya!</a:t>
            </a:r>
          </a:p>
          <a:p>
            <a:pPr algn="ctr"/>
            <a:endParaRPr lang="es-C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48" y="2051720"/>
            <a:ext cx="63820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Hacer copias de la pagina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1,2 y 4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color para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los niños 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colaborador da una breve introducción al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tema.</a:t>
            </a:r>
          </a:p>
          <a:p>
            <a:pPr lvl="1"/>
            <a:endParaRPr lang="es-C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Cristo Lisbet es todo para mi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niños van a formar un árbol sobre Cristo Lisbet.  Van 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escribir en cada hoja lo que Cristo Lisbet es para nosotros, de acuerdo a la oración que aprendimos hoy.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Recorta los moldes del tronco, las ramas, hoja.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Trazar el tronco y ramas en papel café y recortarlas. Trazar las hojas en papel verde oscuro y claro y escribir un atributo de Cristo Lisbet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forma el árbol sobre el papel celeste. Colocan las ramas a su gusto y luego pegan las hojas sobre las ramas.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También pueden usar pequeñas ramas de verdad y pegar estas al tronco, para hacerlo mas real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Pintan grama/zacate en la parte inferior del tronco o pueden usar el molde en la pág.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6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/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Lápices de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color/crayolas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Papel construcción celeste, café, verde, anaranjado, amarillo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Goma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	    </a:t>
            </a: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2168035" y="1412987"/>
            <a:ext cx="2448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</a:t>
            </a:r>
            <a:endParaRPr lang="es-CR" altLang="es-MX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578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7026" y="606156"/>
            <a:ext cx="5476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2000" b="1" u="sng" dirty="0" smtClean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269 </a:t>
            </a:r>
            <a:r>
              <a:rPr lang="es-C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Oración de </a:t>
            </a:r>
            <a:endParaRPr lang="es-CR" sz="20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CR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MelquisedecCristoLisbet</a:t>
            </a:r>
            <a:r>
              <a:rPr lang="es-CR" altLang="es-MX" sz="2000" b="1" u="sng" dirty="0" smtClean="0">
                <a:latin typeface="Chaparral Pro Light" panose="02060403030505090203" pitchFamily="18" charset="0"/>
              </a:rPr>
              <a:t> </a:t>
            </a:r>
            <a:endParaRPr lang="es-CR" altLang="es-MX" sz="2000" b="1" u="sng" dirty="0" smtClean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6" t="2661" b="50547"/>
          <a:stretch/>
        </p:blipFill>
        <p:spPr>
          <a:xfrm rot="5400000">
            <a:off x="5021844" y="7461542"/>
            <a:ext cx="1763688" cy="1601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66118" b="70628"/>
          <a:stretch/>
        </p:blipFill>
        <p:spPr>
          <a:xfrm rot="5400000">
            <a:off x="3243406" y="7726844"/>
            <a:ext cx="1368154" cy="10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5111" y="217101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r="28506"/>
          <a:stretch/>
        </p:blipFill>
        <p:spPr>
          <a:xfrm>
            <a:off x="492423" y="3012675"/>
            <a:ext cx="1512168" cy="6131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807">
            <a:off x="2223480" y="6422603"/>
            <a:ext cx="1679417" cy="18292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5"/>
          <a:stretch/>
        </p:blipFill>
        <p:spPr>
          <a:xfrm rot="8918263">
            <a:off x="1533011" y="1355578"/>
            <a:ext cx="2665942" cy="24711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2006">
            <a:off x="233531" y="950251"/>
            <a:ext cx="1982880" cy="19536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354105">
            <a:off x="3346729" y="2153967"/>
            <a:ext cx="933564" cy="635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320842">
            <a:off x="3239173" y="3004774"/>
            <a:ext cx="933564" cy="635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9368" y="3669749"/>
            <a:ext cx="824816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1031983</TotalTime>
  <Words>398</Words>
  <Application>Microsoft Office PowerPoint</Application>
  <PresentationFormat>On-screen Show (4:3)</PresentationFormat>
  <Paragraphs>85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Kozuka Gothic Pr6N L</vt:lpstr>
      <vt:lpstr>Arial</vt:lpstr>
      <vt:lpstr>Calibri</vt:lpstr>
      <vt:lpstr>Calibri Light</vt:lpstr>
      <vt:lpstr>Century Gothic</vt:lpstr>
      <vt:lpstr>Chaparral Pro Light</vt:lpstr>
      <vt:lpstr>Gisha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7778</cp:revision>
  <cp:lastPrinted>2018-09-10T19:54:12Z</cp:lastPrinted>
  <dcterms:created xsi:type="dcterms:W3CDTF">2011-04-01T14:17:38Z</dcterms:created>
  <dcterms:modified xsi:type="dcterms:W3CDTF">2020-01-04T04:48:51Z</dcterms:modified>
</cp:coreProperties>
</file>