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80" r:id="rId4"/>
    <p:sldId id="281" r:id="rId5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2006BA"/>
    <a:srgbClr val="AF419F"/>
    <a:srgbClr val="FB9BE2"/>
    <a:srgbClr val="FF0066"/>
    <a:srgbClr val="F81D06"/>
    <a:srgbClr val="FFFBEF"/>
    <a:srgbClr val="FFF9E7"/>
    <a:srgbClr val="178317"/>
    <a:srgbClr val="F26A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50" autoAdjust="0"/>
    <p:restoredTop sz="94434" autoAdjust="0"/>
  </p:normalViewPr>
  <p:slideViewPr>
    <p:cSldViewPr>
      <p:cViewPr varScale="1">
        <p:scale>
          <a:sx n="53" d="100"/>
          <a:sy n="53" d="100"/>
        </p:scale>
        <p:origin x="1518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9/07/2020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12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1084468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sz="1100" b="1" dirty="0">
                <a:latin typeface="+mn-lt"/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MelquisedecLisbet!</a:t>
            </a:r>
          </a:p>
          <a:p>
            <a:pPr eaLnBrk="1" hangingPunct="1"/>
            <a:r>
              <a:rPr lang="es-CR" sz="1100" b="1" dirty="0">
                <a:cs typeface="Arial" panose="020B0604020202020204" pitchFamily="34" charset="0"/>
              </a:rPr>
              <a:t>¡</a:t>
            </a:r>
            <a:r>
              <a:rPr lang="es-CR" altLang="es-MX" sz="1100" b="1" dirty="0"/>
              <a:t>Por nuestro Padre y nuestra Madre!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276" y="190996"/>
            <a:ext cx="835915" cy="57866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6712" y="790097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296 El reino de las abejas y el </a:t>
            </a:r>
          </a:p>
          <a:p>
            <a:pPr algn="ctr" eaLnBrk="1" hangingPunct="1"/>
            <a:r>
              <a:rPr lang="es-CR" altLang="es-MX" sz="2000" b="1" u="sng" dirty="0" smtClean="0">
                <a:latin typeface="Chaparral Pro Light" panose="02060403030505090203" pitchFamily="18" charset="0"/>
              </a:rPr>
              <a:t>Reino de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593" y="1516829"/>
            <a:ext cx="6493598" cy="7863691"/>
          </a:xfrm>
          <a:prstGeom prst="rect">
            <a:avLst/>
          </a:prstGeom>
          <a:noFill/>
          <a:ln w="38100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Verdaderos adoradores de Cristo Lisbet, hoy aprenderemos sobre las abejas y como se compara </a:t>
            </a:r>
          </a:p>
          <a:p>
            <a:pPr algn="ctr"/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esta historia a las dos dispensaciones y a Cristo Lisbet.</a:t>
            </a:r>
          </a:p>
          <a:p>
            <a:pPr algn="ctr"/>
            <a:endParaRPr lang="es-CR" sz="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En una casa en </a:t>
            </a:r>
            <a:r>
              <a:rPr lang="es-CR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Germantown</a:t>
            </a: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R" sz="105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Tennesse</a:t>
            </a: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, Estados Unidos una familia escuchaba ruidos extraños en su casa pero no sabían de donde venían.  Primero pensaron que era algún animal atrapado en la pared y llamaron al control de plagas y vinieron a exterminar la casa con pesticidas.  El ruido seguía y un día vieron a una abeja que volaba cerca de donde estaba el ruido y se metió dentro de la pared. Decidieron traer a un domador de abejas para que les ayudara a resolver el problema.  Al abrir la pared descubrieron que era una colmena de abejas que estaban atrapadas ahí.  Al remover la pared encontraron lo siguiente: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Las abejas se veían sanas y felices pero el pesticida había matado a algunas de las abejas.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Entre la abejas muertas estaba la Reina y sin ella las abejas no pueden sobrevivir.  La Reina mantiene a la colmena en orden y las ayuda a reproducir.  Por lo general cuando la Reina muere las abejas se vuelven agresivas y se portan mal. Con esta colmena las abejas no estaban agresivas.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Habían dos grandes panales de abejas que tenían que remover. Al empezar a moverlos las abejas ase pegaron al panal y fue fácil hacerlo. 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Debían buscar otra Reina porque sin la Reina las abejas no pueden producir su miel.  Cuando pusieron una nueva abeja Reina las abejas se dieron cuenta de ella y pronto las abejas se inclinaron ante su nueva Reina, la aceptaron porque a los pocos días empezaron a poner huevos y reproducir. 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El panal se comenzó a ver de diferentes colores con la miel de las abejas felices, se torno como un arco iris.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5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Comparación a las dos dispensaciones y Cristo Lisbet</a:t>
            </a:r>
            <a:r>
              <a:rPr lang="es-CR" sz="105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Sin la Reina no hay orden, las abejas se portan mal y no dan miel, Cristo Lisbet pone orden, nos portamos bien y damos buen fruto.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Los 2 panales representan las 2 dispensaciones. La pasada donde el falso profeta nos tenia atrapados en la mente carnal y la actual de MelquisedecLisbet donde nos libraron del encierro de la mente carnal.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El pesticida que mato a algunas abejas es igual que los insensatos que han muerto por seguir alimentándose con la mala información del anticristo.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La muerte de la Reina es igual al rey malo que murió por no aceptar que el no era quien nos iba a llevar a la transformación.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La nueva Reina de otra colmena es igual a Cristo Lisbet que vino con otra mente y otro mensaje al que habíamos oído.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Si la Reina era rechazada las abejas morirían pero si la aceptaban vivirían.  Igual a nuestra Reina Cristo Lisbet, si rechazamos su mana moriremos pero si lo aceptamos tendremos Vida Eterna.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Al aceptar a la Reina abeja y su nueva casa es igual a aceptar a Cristo Lisbet, y su nueva casa o sea el régimen del espíritu en el orden de MelquisedecLisbet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Las abejas comenzaron a poner huevos en el panal.  Igual a los hijos Fieles de Dios al comenzar a dar frutos de labios.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El panal se empezó a ver de diferentes colores, </a:t>
            </a:r>
            <a:r>
              <a:rPr lang="es-CR" sz="1050" smtClean="0">
                <a:latin typeface="Arial" panose="020B0604020202020204" pitchFamily="34" charset="0"/>
                <a:cs typeface="Arial" panose="020B0604020202020204" pitchFamily="34" charset="0"/>
              </a:rPr>
              <a:t>igual que el </a:t>
            </a: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Reino de Salem se empezó a llenar de Testimonios, Agradecimientos, Poemas, y Escritos. </a:t>
            </a:r>
          </a:p>
          <a:p>
            <a:pPr marL="171450" indent="-171450">
              <a:buBlip>
                <a:blip r:embed="rId5"/>
              </a:buBlip>
            </a:pP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Se formo un bello arcoíris en el panal, es como con nuestras </a:t>
            </a:r>
            <a:r>
              <a:rPr lang="es-CR" sz="105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bras Santas vestimos a nuestra Madre Maravilla de Lino Fino y Resplandeciente y mostramos al mundo el Amor y Poder de MelquisedecLisbet.</a:t>
            </a:r>
          </a:p>
          <a:p>
            <a:endParaRPr lang="es-C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Hermanos que bello como aun la naturaleza nos muestra la importancia que tiene una Reina en el Reino.</a:t>
            </a:r>
          </a:p>
          <a:p>
            <a:endParaRPr lang="es-CR" sz="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600" b="1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¡Gracias MelquisedecLisbet por su Orden, Sabiduría</a:t>
            </a:r>
            <a:r>
              <a:rPr lang="es-CR" sz="1600" b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600" b="1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Amor</a:t>
            </a:r>
          </a:p>
          <a:p>
            <a:pPr algn="ctr"/>
            <a:r>
              <a:rPr lang="es-CR" sz="1600" b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CR" sz="1600" b="1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orque ha cambiado nuestras vidas.  Amen </a:t>
            </a:r>
            <a:r>
              <a:rPr lang="es-CR" sz="1600" b="1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Aleluya!</a:t>
            </a:r>
          </a:p>
        </p:txBody>
      </p:sp>
      <p:pic>
        <p:nvPicPr>
          <p:cNvPr id="13" name="Pictur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9355"/>
            <a:ext cx="548680" cy="510357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76456"/>
            <a:ext cx="404664" cy="455298"/>
          </a:xfrm>
          <a:prstGeom prst="rect">
            <a:avLst/>
          </a:prstGeom>
        </p:spPr>
      </p:pic>
      <p:pic>
        <p:nvPicPr>
          <p:cNvPr id="15" name="Picture 14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89676" y="8604449"/>
            <a:ext cx="363439" cy="539552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46156" y="1469355"/>
            <a:ext cx="476672" cy="602128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72" t="5386" r="21984"/>
          <a:stretch/>
        </p:blipFill>
        <p:spPr>
          <a:xfrm>
            <a:off x="3861048" y="4572000"/>
            <a:ext cx="864097" cy="38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2655" y="2198644"/>
            <a:ext cx="619268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r>
              <a:rPr lang="es-CR" sz="14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paginas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y 3 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niños pequeños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las paginas 1 y 4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los niños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mayores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comparte los siguientes significados: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Colmena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Lugar donde viven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abejas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para protegerse, reproducirse, y producir y 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guardar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miel y la cera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Panal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Conjunto de celdillas hexagonales que las 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abejas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hacen con cera dentro de </a:t>
            </a:r>
            <a:endParaRPr lang="es-E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  la colmena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para depositar la </a:t>
            </a:r>
            <a:r>
              <a:rPr lang="es-E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miel.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 siguiente pregunta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para reforzar el tema: </a:t>
            </a:r>
            <a:endParaRPr lang="es-CR" sz="1200" dirty="0">
              <a:solidFill>
                <a:srgbClr val="F26A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-228600">
              <a:buFont typeface="+mj-lt"/>
              <a:buAutoNum type="arabicPeriod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¿En que se parecen la reina abeja y la Reina Cristo Lisbet? </a:t>
            </a: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2006B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Ponen orden en su Reino</a:t>
            </a: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Sus habitantes pueden reproducir</a:t>
            </a: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Si la Reina es rechazada los habitantes de su Reino mueren y si la aceptan Viven</a:t>
            </a: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El aceptar a la Reina es aceptar Su Orden</a:t>
            </a:r>
            <a:endParaRPr lang="es-CR" sz="1200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¿En que se parecen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las abejas a nosotros los Hijos Fieles de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Lisbet? 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El panal se lleno de colores y nosotros llenamos al Reino de Salem de Testimonios,    </a:t>
            </a:r>
          </a:p>
          <a:p>
            <a:pPr marL="0" lvl="1"/>
            <a:r>
              <a:rPr lang="es-CR" sz="1200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Poemas, Agradecimientos y Escritos</a:t>
            </a:r>
          </a:p>
          <a:p>
            <a:pPr marL="171450" lvl="1" indent="-171450">
              <a:buBlip>
                <a:blip r:embed="rId2"/>
              </a:buBlip>
            </a:pP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Se formo un bello arcoíris en el panal y nosotros, con buenas obras, vestimos a </a:t>
            </a:r>
          </a:p>
          <a:p>
            <a:pPr marL="0" lvl="1"/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Cristo de Lino Fino y resplandeciente </a:t>
            </a:r>
            <a:r>
              <a:rPr lang="es-CR" sz="1200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mostramos al mundo el Amor y Poder de </a:t>
            </a:r>
            <a:endParaRPr lang="es-CR" sz="1200" dirty="0" smtClean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solidFill>
                  <a:srgbClr val="F6BB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MelquisedecLisbet</a:t>
            </a:r>
            <a:endParaRPr lang="es-CR" sz="1200" dirty="0">
              <a:solidFill>
                <a:srgbClr val="F6BB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endParaRPr lang="es-C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Actividad: Alabanzas a la Reina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pintar los dibujos en la pagina 3 del reino de las abejas y el Reino de MelquisedecLisbet. </a:t>
            </a:r>
          </a:p>
          <a:p>
            <a:pPr marL="0" lvl="1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/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		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 de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color/Crayolas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  <a:endParaRPr lang="es-C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700808" y="1469419"/>
            <a:ext cx="325849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850" y="134000"/>
            <a:ext cx="835915" cy="5786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36712" y="790097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296 El reino de las abejas y el </a:t>
            </a:r>
          </a:p>
          <a:p>
            <a:pPr algn="ctr" eaLnBrk="1" hangingPunct="1"/>
            <a:r>
              <a:rPr lang="es-CR" altLang="es-MX" sz="2000" b="1" u="sng" dirty="0" smtClean="0">
                <a:latin typeface="Chaparral Pro Light" panose="02060403030505090203" pitchFamily="18" charset="0"/>
              </a:rPr>
              <a:t>Reino de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46897" y="147565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6712" y="790097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296 El reino de las abejas y el </a:t>
            </a:r>
          </a:p>
          <a:p>
            <a:pPr algn="ctr" eaLnBrk="1" hangingPunct="1"/>
            <a:r>
              <a:rPr lang="es-CR" altLang="es-MX" sz="2000" b="1" u="sng" dirty="0" smtClean="0">
                <a:latin typeface="Chaparral Pro Light" panose="02060403030505090203" pitchFamily="18" charset="0"/>
              </a:rPr>
              <a:t>Reino de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8" y="1978452"/>
            <a:ext cx="1878316" cy="23055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978453"/>
            <a:ext cx="2492896" cy="230551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328024" y="2294944"/>
            <a:ext cx="15696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i="1" cap="none" spc="0" dirty="0" err="1" smtClean="0">
                <a:ln w="6600">
                  <a:solidFill>
                    <a:srgbClr val="F6BB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ush Script Std" panose="03060802040607070404" pitchFamily="66" charset="0"/>
              </a:rPr>
              <a:t>Abeja</a:t>
            </a:r>
            <a:r>
              <a:rPr lang="en-US" sz="2000" b="1" i="1" cap="none" spc="0" dirty="0" smtClean="0">
                <a:ln w="6600">
                  <a:solidFill>
                    <a:srgbClr val="F6BB00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rush Script Std" panose="03060802040607070404" pitchFamily="66" charset="0"/>
              </a:rPr>
              <a:t> Reina</a:t>
            </a:r>
            <a:endParaRPr lang="en-US" sz="2000" b="1" i="1" cap="none" spc="0" dirty="0">
              <a:ln w="6600">
                <a:solidFill>
                  <a:srgbClr val="F6BB00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Brush Script Std" panose="030608020406070704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8" r="3292"/>
          <a:stretch/>
        </p:blipFill>
        <p:spPr>
          <a:xfrm>
            <a:off x="3905672" y="4466232"/>
            <a:ext cx="2952328" cy="46900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89846">
            <a:off x="3970778" y="2997203"/>
            <a:ext cx="727625" cy="57618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251" y="1814475"/>
            <a:ext cx="606748" cy="48047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464" y="1722887"/>
            <a:ext cx="576697" cy="456673"/>
          </a:xfrm>
          <a:prstGeom prst="rect">
            <a:avLst/>
          </a:prstGeom>
        </p:spPr>
      </p:pic>
      <p:pic>
        <p:nvPicPr>
          <p:cNvPr id="30" name="Picture 29"/>
          <p:cNvPicPr/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" r="4760"/>
          <a:stretch/>
        </p:blipFill>
        <p:spPr>
          <a:xfrm>
            <a:off x="2473417" y="2848984"/>
            <a:ext cx="1413364" cy="107494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1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25161">
            <a:off x="66556" y="1492812"/>
            <a:ext cx="672415" cy="5324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51"/>
          <a:stretch/>
        </p:blipFill>
        <p:spPr>
          <a:xfrm>
            <a:off x="0" y="5514975"/>
            <a:ext cx="4041609" cy="36290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5062401" y="1600575"/>
            <a:ext cx="112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Colmena</a:t>
            </a:r>
            <a:endParaRPr lang="es-CR" dirty="0"/>
          </a:p>
        </p:txBody>
      </p:sp>
      <p:sp>
        <p:nvSpPr>
          <p:cNvPr id="40" name="TextBox 39"/>
          <p:cNvSpPr txBox="1"/>
          <p:nvPr/>
        </p:nvSpPr>
        <p:spPr>
          <a:xfrm>
            <a:off x="607091" y="1574381"/>
            <a:ext cx="97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Panal</a:t>
            </a:r>
            <a:endParaRPr lang="es-CR" dirty="0"/>
          </a:p>
        </p:txBody>
      </p:sp>
      <p:sp>
        <p:nvSpPr>
          <p:cNvPr id="41" name="TextBox 40"/>
          <p:cNvSpPr txBox="1"/>
          <p:nvPr/>
        </p:nvSpPr>
        <p:spPr>
          <a:xfrm>
            <a:off x="180652" y="5235471"/>
            <a:ext cx="3717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Cristo </a:t>
            </a:r>
            <a:r>
              <a:rPr lang="es-CR" dirty="0" err="1" smtClean="0"/>
              <a:t>Kids</a:t>
            </a:r>
            <a:r>
              <a:rPr lang="es-CR" dirty="0" smtClean="0"/>
              <a:t> alabando a su Reina Lisbet</a:t>
            </a:r>
            <a:endParaRPr lang="es-CR" dirty="0"/>
          </a:p>
        </p:txBody>
      </p:sp>
      <p:sp>
        <p:nvSpPr>
          <p:cNvPr id="42" name="TextBox 41"/>
          <p:cNvSpPr txBox="1"/>
          <p:nvPr/>
        </p:nvSpPr>
        <p:spPr>
          <a:xfrm>
            <a:off x="3305432" y="8448738"/>
            <a:ext cx="55767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err="1" smtClean="0"/>
              <a:t>Gozo</a:t>
            </a:r>
            <a:endParaRPr lang="en-US" sz="1300" dirty="0"/>
          </a:p>
        </p:txBody>
      </p:sp>
      <p:sp>
        <p:nvSpPr>
          <p:cNvPr id="43" name="TextBox 42"/>
          <p:cNvSpPr txBox="1"/>
          <p:nvPr/>
        </p:nvSpPr>
        <p:spPr>
          <a:xfrm>
            <a:off x="980390" y="8118887"/>
            <a:ext cx="45183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Fe</a:t>
            </a:r>
            <a:endParaRPr lang="en-US" sz="1300" dirty="0"/>
          </a:p>
        </p:txBody>
      </p:sp>
      <p:sp>
        <p:nvSpPr>
          <p:cNvPr id="44" name="TextBox 43"/>
          <p:cNvSpPr txBox="1"/>
          <p:nvPr/>
        </p:nvSpPr>
        <p:spPr>
          <a:xfrm>
            <a:off x="2473416" y="8536204"/>
            <a:ext cx="59554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Amor</a:t>
            </a:r>
            <a:endParaRPr lang="en-US" sz="1300" dirty="0"/>
          </a:p>
        </p:txBody>
      </p:sp>
      <p:sp>
        <p:nvSpPr>
          <p:cNvPr id="45" name="TextBox 44"/>
          <p:cNvSpPr txBox="1"/>
          <p:nvPr/>
        </p:nvSpPr>
        <p:spPr>
          <a:xfrm>
            <a:off x="269150" y="8406829"/>
            <a:ext cx="451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Paz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1873177" y="8280295"/>
            <a:ext cx="5287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/>
              <a:t>Fiel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26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246" y="171493"/>
            <a:ext cx="835915" cy="5786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30" y="-6864"/>
            <a:ext cx="4836105" cy="902699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946897" y="1475656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6712" y="790097"/>
            <a:ext cx="5688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</a:t>
            </a:r>
            <a:r>
              <a:rPr lang="es-CR" altLang="es-MX" sz="2000" b="1" u="sng" dirty="0" smtClean="0">
                <a:latin typeface="Chaparral Pro Light" panose="02060403030505090203" pitchFamily="18" charset="0"/>
              </a:rPr>
              <a:t>296 El reino de las abejas y el </a:t>
            </a:r>
          </a:p>
          <a:p>
            <a:pPr algn="ctr" eaLnBrk="1" hangingPunct="1"/>
            <a:r>
              <a:rPr lang="es-CR" altLang="es-MX" sz="2000" b="1" u="sng" dirty="0" smtClean="0">
                <a:latin typeface="Chaparral Pro Light" panose="02060403030505090203" pitchFamily="18" charset="0"/>
              </a:rPr>
              <a:t>Reino de Cristo Lisbet</a:t>
            </a:r>
            <a:endParaRPr lang="es-CR" altLang="es-MX" sz="2000" b="1" u="sng" dirty="0">
              <a:latin typeface="Chaparral Pro Light" panose="02060403030505090203" pitchFamily="18" charset="0"/>
              <a:ea typeface="Kozuka Gothic Pr6N L" panose="020B0200000000000000" pitchFamily="34" charset="-128"/>
              <a:cs typeface="Gisha" panose="020B0502040204020203" pitchFamily="34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241" y="1648613"/>
            <a:ext cx="6504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Escribe lo que aprendiste acerca de las similitudes entre el reino de las abejas y el Reino de Cristo Lisbet.</a:t>
            </a:r>
            <a:endParaRPr lang="es-CR" dirty="0"/>
          </a:p>
        </p:txBody>
      </p:sp>
      <p:sp>
        <p:nvSpPr>
          <p:cNvPr id="3" name="TextBox 2"/>
          <p:cNvSpPr txBox="1"/>
          <p:nvPr/>
        </p:nvSpPr>
        <p:spPr>
          <a:xfrm>
            <a:off x="447930" y="2922512"/>
            <a:ext cx="2621030" cy="36933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El Reino de las abejas</a:t>
            </a:r>
            <a:endParaRPr lang="es-CR" dirty="0"/>
          </a:p>
        </p:txBody>
      </p:sp>
      <p:sp>
        <p:nvSpPr>
          <p:cNvPr id="8" name="TextBox 7"/>
          <p:cNvSpPr txBox="1"/>
          <p:nvPr/>
        </p:nvSpPr>
        <p:spPr>
          <a:xfrm>
            <a:off x="3904314" y="2939018"/>
            <a:ext cx="2621030" cy="36933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R" dirty="0" smtClean="0"/>
              <a:t>El Reino de Cristo Lisbet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9547" y="3919412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67486" y="3919412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41896" y="4633697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2241" y="5373341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2427" y="6218012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19190" y="6233373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29438" y="5374245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98318" y="4730171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81539" y="7062113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18555" y="7062113"/>
            <a:ext cx="3233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__________________________</a:t>
            </a:r>
            <a:endParaRPr lang="en-US" dirty="0"/>
          </a:p>
        </p:txBody>
      </p:sp>
      <p:pic>
        <p:nvPicPr>
          <p:cNvPr id="21" name="Picture 2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862" y="7940920"/>
            <a:ext cx="1172267" cy="92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7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1097338</TotalTime>
  <Words>874</Words>
  <Application>Microsoft Office PowerPoint</Application>
  <PresentationFormat>On-screen Show (4:3)</PresentationFormat>
  <Paragraphs>88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Kozuka Gothic Pr6N L</vt:lpstr>
      <vt:lpstr>Arial</vt:lpstr>
      <vt:lpstr>Arial Narrow</vt:lpstr>
      <vt:lpstr>Brush Script Std</vt:lpstr>
      <vt:lpstr>Calibri</vt:lpstr>
      <vt:lpstr>Calibri Light</vt:lpstr>
      <vt:lpstr>Century Gothic</vt:lpstr>
      <vt:lpstr>Chaparral Pro Light</vt:lpstr>
      <vt:lpstr>Gisha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8104</cp:revision>
  <cp:lastPrinted>2018-09-10T19:54:12Z</cp:lastPrinted>
  <dcterms:created xsi:type="dcterms:W3CDTF">2011-04-01T14:17:38Z</dcterms:created>
  <dcterms:modified xsi:type="dcterms:W3CDTF">2020-07-11T18:46:00Z</dcterms:modified>
</cp:coreProperties>
</file>