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6858000" cy="9144000"/>
  <p:notesSz cx="6888163" cy="10020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4D3E59D9-2725-496A-8779-D55D3223F420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ldImg"/>
          </p:nvPr>
        </p:nvSpPr>
        <p:spPr>
          <a:xfrm>
            <a:off x="2035080" y="750960"/>
            <a:ext cx="2817000" cy="3756960"/>
          </a:xfrm>
          <a:prstGeom prst="rect">
            <a:avLst/>
          </a:prstGeom>
          <a:ln w="0">
            <a:noFill/>
          </a:ln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9040" y="4759200"/>
            <a:ext cx="55094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sldNum"/>
          </p:nvPr>
        </p:nvSpPr>
        <p:spPr>
          <a:xfrm>
            <a:off x="3902040" y="9516960"/>
            <a:ext cx="2983680" cy="500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</a:pPr>
            <a:fld id="{9856979E-2DE5-40A8-BA97-C00185900697}" type="slidenum">
              <a:rPr b="0" lang="it-IT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hyperlink" Target="http://enhancedwiki.territorioscuola.it/es.php?title=Archivo:Blank_Calendar_page_icon.svg" TargetMode="External"/><Relationship Id="rId5" Type="http://schemas.openxmlformats.org/officeDocument/2006/relationships/hyperlink" Target="https://creativecommons.org/licenses/by-sa/3.0/" TargetMode="External"/><Relationship Id="rId6" Type="http://schemas.openxmlformats.org/officeDocument/2006/relationships/image" Target="../media/image12.png"/><Relationship Id="rId7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68 Rectángulo"/>
          <p:cNvSpPr/>
          <p:nvPr/>
        </p:nvSpPr>
        <p:spPr>
          <a:xfrm>
            <a:off x="144360" y="1406160"/>
            <a:ext cx="6568920" cy="7671960"/>
          </a:xfrm>
          <a:prstGeom prst="rect">
            <a:avLst/>
          </a:prstGeom>
          <a:noFill/>
          <a:ln w="381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Fratelli docili alla Voce di Dio, Cristo Lisbet il 1° di gennaio ci ha spiegato 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qual è il vero calendario che dobbiamo seguire noi, i Suoi figli 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spirituali, il popolo del Regno di Salem.  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Cristo Lisbet ci ha spiegato come i religiosi, specialmente i cattolici, hanno ingannato tutte le persone, al dire loro che Cristo nacque circa 2000 anni fa. </a:t>
            </a:r>
            <a:r>
              <a:rPr b="0" lang="it-IT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Loro accomodarono il calendario al presunto anno di nascita del loro presunto salvatore Gesucristo, quando in realtà noi non sappiamo se questa informazione è corretta o se lo possono provare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 poiché già sappiamo che la penna bugiarda degli scribi ha cambiato la Verità di Cristo in menzogna.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Il Calendario che usiamo è quello che il falso profeta, il papa Gregorio XIII istituì. I cattolici non possono provare quando nacque Cristo così che, come fanno a dire che siamo nel secolo XXI? </a:t>
            </a:r>
            <a:r>
              <a:rPr b="0" lang="it-IT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Tutto questo tempo abbiamo vissuto sotto l’inganno della penna bugiarda dei cattolici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Noi stiamo vivendo nell’era dell’Unico Cristo Vero, Lisbet, che cominciò il 18 di novembre del 2013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b="0" lang="it-IT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Quello è stato il giorno della Sua Nascita Spirituale, e quel giorno è quello Realmente importante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, non il giorno della Sua nascita fisica.  È da lì che dobbiamo cominciare a contare i giorni. Il 1° di gennaio eravamo a 2.966 giorni dell’Anno, o Giorno Eterno del Signore (d.C).  Quindi il giorno nel quale nacque Cristo Spiritualmente fu 8 anni, 1 mese e 3 settimane fa, in accordo alla data di oggi.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Fratelli, quindi la data del calendario Vero per il popolo di Dio, mostra che la data di oggi è l’8 di gennaio dell’anno 8.  </a:t>
            </a:r>
            <a:r>
              <a:rPr b="0" lang="it-IT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Dobbiamo orientarci con il giorno della Nascita Spirituale di Cristo poiché le Sue Sagge parole sono quelle che Realmente possono aiutare i mortali ad ottenere la vita eterna.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 Tuttavia, un giorno tutti si orienteranno con il Calendario del nostro Dio MelquisedecLisbet.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Che onore e alto privilegio essere parte del Regno di Salem ed essere testimoni fedeli dalla Nascita Spirituale di Cristo di poter conoscere tutta la Verità di Dio.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7030a0"/>
                </a:solidFill>
                <a:latin typeface="Arial"/>
                <a:ea typeface="DejaVu Sans"/>
              </a:rPr>
              <a:t>Grazie Cristo </a:t>
            </a: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DejaVu Sans"/>
              </a:rPr>
              <a:t>Lisbet, per venire a mettere tutte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DejaVu Sans"/>
              </a:rPr>
              <a:t>le cose nell’ordine perfetto.  Amen, Alleluia!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45" name="2 CuadroTexto"/>
          <p:cNvSpPr/>
          <p:nvPr/>
        </p:nvSpPr>
        <p:spPr>
          <a:xfrm>
            <a:off x="0" y="984960"/>
            <a:ext cx="2340000" cy="424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Per MelquisedecLisbet!!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Per nostro Padre e nostra Madre!!</a:t>
            </a:r>
            <a:endParaRPr b="0" lang="it-IT" sz="1100" spc="-1" strike="noStrike">
              <a:latin typeface="Arial"/>
            </a:endParaRPr>
          </a:p>
        </p:txBody>
      </p:sp>
      <p:pic>
        <p:nvPicPr>
          <p:cNvPr id="46" name="Picture 19" descr=""/>
          <p:cNvPicPr/>
          <p:nvPr/>
        </p:nvPicPr>
        <p:blipFill>
          <a:blip r:embed="rId1"/>
          <a:stretch/>
        </p:blipFill>
        <p:spPr>
          <a:xfrm>
            <a:off x="5734440" y="-46800"/>
            <a:ext cx="835200" cy="73656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3" descr=""/>
          <p:cNvPicPr/>
          <p:nvPr/>
        </p:nvPicPr>
        <p:blipFill>
          <a:blip r:embed="rId2"/>
          <a:stretch/>
        </p:blipFill>
        <p:spPr>
          <a:xfrm>
            <a:off x="393120" y="-37800"/>
            <a:ext cx="4835520" cy="901800"/>
          </a:xfrm>
          <a:prstGeom prst="rect">
            <a:avLst/>
          </a:prstGeom>
          <a:ln w="0">
            <a:noFill/>
          </a:ln>
        </p:spPr>
      </p:pic>
      <p:sp>
        <p:nvSpPr>
          <p:cNvPr id="48" name="Rectangle 21"/>
          <p:cNvSpPr/>
          <p:nvPr/>
        </p:nvSpPr>
        <p:spPr>
          <a:xfrm>
            <a:off x="0" y="650520"/>
            <a:ext cx="68396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#374 Calendario Regno di Salem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49" name="Picture 18" descr=""/>
          <p:cNvPicPr/>
          <p:nvPr/>
        </p:nvPicPr>
        <p:blipFill>
          <a:blip r:embed="rId3"/>
          <a:stretch/>
        </p:blipFill>
        <p:spPr>
          <a:xfrm>
            <a:off x="-55080" y="1441080"/>
            <a:ext cx="585360" cy="76968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23" descr=""/>
          <p:cNvPicPr/>
          <p:nvPr/>
        </p:nvPicPr>
        <p:blipFill>
          <a:blip r:embed="rId4"/>
          <a:stretch/>
        </p:blipFill>
        <p:spPr>
          <a:xfrm flipH="1">
            <a:off x="6327720" y="1451880"/>
            <a:ext cx="585360" cy="769680"/>
          </a:xfrm>
          <a:prstGeom prst="rect">
            <a:avLst/>
          </a:prstGeom>
          <a:ln w="0">
            <a:noFill/>
          </a:ln>
        </p:spPr>
      </p:pic>
      <p:pic>
        <p:nvPicPr>
          <p:cNvPr id="51" name="Picture 24" descr=""/>
          <p:cNvPicPr/>
          <p:nvPr/>
        </p:nvPicPr>
        <p:blipFill>
          <a:blip r:embed="rId5"/>
          <a:stretch/>
        </p:blipFill>
        <p:spPr>
          <a:xfrm>
            <a:off x="-55080" y="8373600"/>
            <a:ext cx="585360" cy="76968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25" descr=""/>
          <p:cNvPicPr/>
          <p:nvPr/>
        </p:nvPicPr>
        <p:blipFill>
          <a:blip r:embed="rId6"/>
          <a:stretch/>
        </p:blipFill>
        <p:spPr>
          <a:xfrm flipH="1">
            <a:off x="6327720" y="8367480"/>
            <a:ext cx="585360" cy="769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2"/>
          <p:cNvSpPr/>
          <p:nvPr/>
        </p:nvSpPr>
        <p:spPr>
          <a:xfrm>
            <a:off x="116640" y="2123640"/>
            <a:ext cx="6616440" cy="623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Istruzioni per la classe: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Fare copie delle pagine 1 e 3 per i bimbi più piccini </a:t>
            </a:r>
            <a:endParaRPr b="0" lang="it-IT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Fare copie delle pagine 1 e 4 per i bambini più grandi</a:t>
            </a:r>
            <a:endParaRPr b="0" lang="it-IT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Il collaboratore / genitore dà una breve introduzione al tema e condivide il seguente significato:</a:t>
            </a: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CR" sz="1400" spc="-1" strike="noStrike">
                <a:solidFill>
                  <a:srgbClr val="ff0000"/>
                </a:solidFill>
                <a:latin typeface="Arial"/>
                <a:ea typeface="DejaVu Sans"/>
              </a:rPr>
              <a:t>      </a:t>
            </a:r>
            <a:r>
              <a:rPr b="1" lang="es-CR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Istituire</a:t>
            </a: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  <a:ea typeface="DejaVu Sans"/>
              </a:rPr>
              <a:t> Stabilire o fondare una cosa.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Potete fare le seguenti domande per rafforzare il tema: </a:t>
            </a: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marL="631800" indent="-3430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Perché è importante la data del 18 di novembre del 2013? </a:t>
            </a:r>
            <a:r>
              <a:rPr b="1" lang="es-CR" sz="1400" spc="-1" strike="noStrike">
                <a:solidFill>
                  <a:srgbClr val="0070c0"/>
                </a:solidFill>
                <a:latin typeface="Arial"/>
                <a:ea typeface="DejaVu Sans"/>
              </a:rPr>
              <a:t>Perché è la data della Nascita Spirituale di Cristo Lisbet. </a:t>
            </a:r>
            <a:endParaRPr b="0" lang="it-IT" sz="1400" spc="-1" strike="noStrike">
              <a:latin typeface="Arial"/>
            </a:endParaRPr>
          </a:p>
          <a:p>
            <a:pPr marL="631800" indent="-3430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Perché dobbiamo orientarci con il giorno della Nascita Spirituale di Cristo?</a:t>
            </a:r>
            <a:r>
              <a:rPr b="1" lang="es-CR" sz="1400" spc="-1" strike="noStrike">
                <a:solidFill>
                  <a:srgbClr val="0070c0"/>
                </a:solidFill>
                <a:latin typeface="Arial"/>
                <a:ea typeface="DejaVu Sans"/>
              </a:rPr>
              <a:t> Perché le Sue sagge parole sono quelle che Realmente possono aiutare i mortali ad ottenere la vita eterna.</a:t>
            </a: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Il collaboratore deve motivare i bambini a rispondere alle domande mentre appare l’orologio sullo schermo.</a:t>
            </a:r>
            <a:endParaRPr b="0" lang="it-IT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Si raccomanda di ripassare la classe durante la settimana.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Attività: La Nascita Spirituale di Cristo Lisbet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I bambini scriveranno quello che hanno appreso da Cristo Lisbet, loro Madre Spirituale in questi 8 anni o da quando La conoscono.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Materiali:</a:t>
            </a:r>
            <a:r>
              <a:rPr b="1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CR" sz="1400" spc="-1" strike="noStrike">
                <a:solidFill>
                  <a:srgbClr val="000000"/>
                </a:solidFill>
                <a:latin typeface="Arial"/>
                <a:ea typeface="DejaVu Sans"/>
              </a:rPr>
              <a:t>Matite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54" name="68 Rectángulo"/>
          <p:cNvSpPr/>
          <p:nvPr/>
        </p:nvSpPr>
        <p:spPr>
          <a:xfrm>
            <a:off x="0" y="1717920"/>
            <a:ext cx="6857640" cy="303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Foglio per il Collaboratore / Genitore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55" name="Picture 35" descr=""/>
          <p:cNvPicPr/>
          <p:nvPr/>
        </p:nvPicPr>
        <p:blipFill>
          <a:blip r:embed="rId1"/>
          <a:stretch/>
        </p:blipFill>
        <p:spPr>
          <a:xfrm>
            <a:off x="5815800" y="90360"/>
            <a:ext cx="835200" cy="736560"/>
          </a:xfrm>
          <a:prstGeom prst="rect">
            <a:avLst/>
          </a:prstGeom>
          <a:ln w="0">
            <a:noFill/>
          </a:ln>
        </p:spPr>
      </p:pic>
      <p:pic>
        <p:nvPicPr>
          <p:cNvPr id="56" name="Picture 36" descr=""/>
          <p:cNvPicPr/>
          <p:nvPr/>
        </p:nvPicPr>
        <p:blipFill>
          <a:blip r:embed="rId2"/>
          <a:stretch/>
        </p:blipFill>
        <p:spPr>
          <a:xfrm>
            <a:off x="370440" y="7560"/>
            <a:ext cx="5051520" cy="901800"/>
          </a:xfrm>
          <a:prstGeom prst="rect">
            <a:avLst/>
          </a:prstGeom>
          <a:ln w="0">
            <a:noFill/>
          </a:ln>
        </p:spPr>
      </p:pic>
      <p:sp>
        <p:nvSpPr>
          <p:cNvPr id="57" name="Rectangle 11"/>
          <p:cNvSpPr/>
          <p:nvPr/>
        </p:nvSpPr>
        <p:spPr>
          <a:xfrm>
            <a:off x="0" y="833760"/>
            <a:ext cx="68576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#374 Calendario Regno di Salem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11" descr=""/>
          <p:cNvPicPr/>
          <p:nvPr/>
        </p:nvPicPr>
        <p:blipFill>
          <a:blip r:embed="rId1"/>
          <a:stretch/>
        </p:blipFill>
        <p:spPr>
          <a:xfrm>
            <a:off x="0" y="1190880"/>
            <a:ext cx="6857280" cy="770832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12" descr=""/>
          <p:cNvPicPr/>
          <p:nvPr/>
        </p:nvPicPr>
        <p:blipFill>
          <a:blip r:embed="rId2"/>
          <a:stretch/>
        </p:blipFill>
        <p:spPr>
          <a:xfrm>
            <a:off x="537840" y="6120"/>
            <a:ext cx="4835520" cy="90180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15" descr=""/>
          <p:cNvPicPr/>
          <p:nvPr/>
        </p:nvPicPr>
        <p:blipFill>
          <a:blip r:embed="rId3"/>
          <a:stretch/>
        </p:blipFill>
        <p:spPr>
          <a:xfrm>
            <a:off x="5805360" y="88920"/>
            <a:ext cx="835200" cy="736560"/>
          </a:xfrm>
          <a:prstGeom prst="rect">
            <a:avLst/>
          </a:prstGeom>
          <a:ln w="0">
            <a:noFill/>
          </a:ln>
        </p:spPr>
      </p:pic>
      <p:sp>
        <p:nvSpPr>
          <p:cNvPr id="61" name="Rectangle 40"/>
          <p:cNvSpPr/>
          <p:nvPr/>
        </p:nvSpPr>
        <p:spPr>
          <a:xfrm>
            <a:off x="0" y="785520"/>
            <a:ext cx="68576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#374 Calendario Regno di Salem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62" name="TextBox 17"/>
          <p:cNvSpPr/>
          <p:nvPr/>
        </p:nvSpPr>
        <p:spPr>
          <a:xfrm>
            <a:off x="0" y="8899920"/>
            <a:ext cx="685728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it-IT" sz="9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4"/>
              </a:rPr>
              <a:t>This Photo</a:t>
            </a:r>
            <a:r>
              <a:rPr b="0" lang="it-IT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by Unknown Author is licensed under </a:t>
            </a:r>
            <a:r>
              <a:rPr b="0" lang="it-IT" sz="9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5"/>
              </a:rPr>
              <a:t>CC BY-SA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63" name="Rectangle 41"/>
          <p:cNvSpPr/>
          <p:nvPr/>
        </p:nvSpPr>
        <p:spPr>
          <a:xfrm>
            <a:off x="189360" y="3240000"/>
            <a:ext cx="633744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it-IT" sz="2400" spc="46" strike="noStrike">
                <a:solidFill>
                  <a:srgbClr val="fefefd"/>
                </a:solidFill>
                <a:latin typeface="Calibri"/>
                <a:ea typeface="DejaVu Sans"/>
              </a:rPr>
              <a:t>Sono Testimone Fedele della Nascita Spirituale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46" strike="noStrike">
                <a:solidFill>
                  <a:srgbClr val="fefefd"/>
                </a:solidFill>
                <a:latin typeface="Calibri"/>
                <a:ea typeface="DejaVu Sans"/>
              </a:rPr>
              <a:t>di Cristo Lisbet ed ora siamo nell’A</a:t>
            </a:r>
            <a:r>
              <a:rPr b="1" lang="it-IT" sz="2200" spc="46" strike="noStrike">
                <a:solidFill>
                  <a:srgbClr val="fefefd"/>
                </a:solidFill>
                <a:latin typeface="Arial"/>
                <a:ea typeface="DejaVu Sans"/>
              </a:rPr>
              <a:t>nno</a:t>
            </a:r>
            <a:r>
              <a:rPr b="1" lang="it-IT" sz="2400" spc="46" strike="noStrike">
                <a:solidFill>
                  <a:srgbClr val="fefefd"/>
                </a:solidFill>
                <a:latin typeface="Calibri"/>
                <a:ea typeface="DejaVu Sans"/>
              </a:rPr>
              <a:t> 8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64" name="Picture 42" descr=""/>
          <p:cNvPicPr/>
          <p:nvPr/>
        </p:nvPicPr>
        <p:blipFill>
          <a:blip r:embed="rId6"/>
          <a:srcRect l="2497" t="0" r="76662" b="0"/>
          <a:stretch/>
        </p:blipFill>
        <p:spPr>
          <a:xfrm>
            <a:off x="5688000" y="2393280"/>
            <a:ext cx="1066320" cy="95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9" descr=""/>
          <p:cNvPicPr/>
          <p:nvPr/>
        </p:nvPicPr>
        <p:blipFill>
          <a:blip r:embed="rId1"/>
          <a:stretch/>
        </p:blipFill>
        <p:spPr>
          <a:xfrm>
            <a:off x="5815800" y="90360"/>
            <a:ext cx="835200" cy="73656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12" descr=""/>
          <p:cNvPicPr/>
          <p:nvPr/>
        </p:nvPicPr>
        <p:blipFill>
          <a:blip r:embed="rId2"/>
          <a:stretch/>
        </p:blipFill>
        <p:spPr>
          <a:xfrm>
            <a:off x="404640" y="0"/>
            <a:ext cx="4835520" cy="901800"/>
          </a:xfrm>
          <a:prstGeom prst="rect">
            <a:avLst/>
          </a:prstGeom>
          <a:ln w="0">
            <a:noFill/>
          </a:ln>
        </p:spPr>
      </p:pic>
      <p:sp>
        <p:nvSpPr>
          <p:cNvPr id="67" name="Rectangle 2"/>
          <p:cNvSpPr/>
          <p:nvPr/>
        </p:nvSpPr>
        <p:spPr>
          <a:xfrm>
            <a:off x="830880" y="-1800360"/>
            <a:ext cx="573840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Rectangle 11"/>
          <p:cNvSpPr/>
          <p:nvPr/>
        </p:nvSpPr>
        <p:spPr>
          <a:xfrm>
            <a:off x="0" y="858960"/>
            <a:ext cx="68400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#374 Calendario Regno di Salem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69" name=""/>
          <p:cNvSpPr txBox="1"/>
          <p:nvPr/>
        </p:nvSpPr>
        <p:spPr>
          <a:xfrm>
            <a:off x="212400" y="2300760"/>
            <a:ext cx="6433560" cy="469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es-CR" sz="1800" spc="-1" strike="noStrike">
                <a:solidFill>
                  <a:srgbClr val="000000"/>
                </a:solidFill>
                <a:latin typeface="Calibri"/>
              </a:rPr>
              <a:t>Santo angelo, associa la parola in Inglese alla parola in Italiano </a:t>
            </a:r>
            <a:endParaRPr b="0" lang="it-IT" sz="1800" spc="-1" strike="noStrike">
              <a:latin typeface="Arial"/>
            </a:endParaRPr>
          </a:p>
          <a:p>
            <a:pPr algn="ctr"/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Calendar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A. Cristo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Birth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B. Novembre 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Kingdom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C. Anno 8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Christ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D. Calendario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November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E. Regno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Year 8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F. Nascita 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" descr=""/>
          <p:cNvPicPr/>
          <p:nvPr/>
        </p:nvPicPr>
        <p:blipFill>
          <a:blip r:embed="rId1"/>
          <a:stretch/>
        </p:blipFill>
        <p:spPr>
          <a:xfrm>
            <a:off x="5815800" y="90360"/>
            <a:ext cx="835200" cy="736560"/>
          </a:xfrm>
          <a:prstGeom prst="rect">
            <a:avLst/>
          </a:prstGeom>
          <a:ln w="0">
            <a:noFill/>
          </a:ln>
        </p:spPr>
      </p:pic>
      <p:pic>
        <p:nvPicPr>
          <p:cNvPr id="71" name="Picture 2" descr=""/>
          <p:cNvPicPr/>
          <p:nvPr/>
        </p:nvPicPr>
        <p:blipFill>
          <a:blip r:embed="rId2"/>
          <a:stretch/>
        </p:blipFill>
        <p:spPr>
          <a:xfrm>
            <a:off x="404640" y="0"/>
            <a:ext cx="4835520" cy="901800"/>
          </a:xfrm>
          <a:prstGeom prst="rect">
            <a:avLst/>
          </a:prstGeom>
          <a:ln w="0">
            <a:noFill/>
          </a:ln>
        </p:spPr>
      </p:pic>
      <p:sp>
        <p:nvSpPr>
          <p:cNvPr id="72" name="Rectangle 1"/>
          <p:cNvSpPr/>
          <p:nvPr/>
        </p:nvSpPr>
        <p:spPr>
          <a:xfrm>
            <a:off x="830880" y="-1800360"/>
            <a:ext cx="573840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Rectangle 3"/>
          <p:cNvSpPr/>
          <p:nvPr/>
        </p:nvSpPr>
        <p:spPr>
          <a:xfrm>
            <a:off x="0" y="1002960"/>
            <a:ext cx="68400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#374 Calendario Regno di Salem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74" name=""/>
          <p:cNvSpPr txBox="1"/>
          <p:nvPr/>
        </p:nvSpPr>
        <p:spPr>
          <a:xfrm>
            <a:off x="212400" y="2372760"/>
            <a:ext cx="6433560" cy="469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es-CR" sz="1800" spc="-1" strike="noStrike">
                <a:solidFill>
                  <a:srgbClr val="000000"/>
                </a:solidFill>
                <a:latin typeface="Calibri"/>
              </a:rPr>
              <a:t>Risposte: </a:t>
            </a:r>
            <a:endParaRPr b="0" lang="it-IT" sz="1800" spc="-1" strike="noStrike">
              <a:latin typeface="Arial"/>
            </a:endParaRPr>
          </a:p>
          <a:p>
            <a:pPr algn="ctr"/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s-CR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s-CR" sz="1800" spc="-1" strike="noStrike">
                <a:solidFill>
                  <a:srgbClr val="000000"/>
                </a:solidFill>
                <a:latin typeface="Calibri"/>
              </a:rPr>
              <a:t>D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Calendar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A. Cristo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Birth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B. Novembre 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Kingdom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C. Anno 8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Christ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D. Calendario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November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E. Regno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it-IT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____ Year 8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F. Nascita 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980186</TotalTime>
  <Application>LibreOffice/7.2.4.1$Windows_X86_64 LibreOffice_project/27d75539669ac387bb498e35313b970b7fe9c4f9</Application>
  <AppVersion>15.0000</AppVersion>
  <Words>651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2011-04-01T14:17:38Z</dcterms:created>
  <dc:creator>Willington</dc:creator>
  <dc:description/>
  <dc:language>it-IT</dc:language>
  <cp:lastModifiedBy/>
  <cp:lastPrinted>2015-12-22T05:03:42Z</cp:lastPrinted>
  <dcterms:modified xsi:type="dcterms:W3CDTF">2022-01-05T15:35:43Z</dcterms:modified>
  <cp:revision>7103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4</vt:i4>
  </property>
</Properties>
</file>