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2"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E06ECA"/>
    <a:srgbClr val="9751CB"/>
    <a:srgbClr val="7F6AFA"/>
    <a:srgbClr val="FE4CCB"/>
    <a:srgbClr val="EAEAEA"/>
    <a:srgbClr val="F6BB00"/>
    <a:srgbClr val="F26A1E"/>
    <a:srgbClr val="FF006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74" autoAdjust="0"/>
    <p:restoredTop sz="94291" autoAdjust="0"/>
  </p:normalViewPr>
  <p:slideViewPr>
    <p:cSldViewPr>
      <p:cViewPr>
        <p:scale>
          <a:sx n="80" d="100"/>
          <a:sy n="80" d="100"/>
        </p:scale>
        <p:origin x="1784" y="-68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7/05/2022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7/05/2022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hyperlink" Target="http://www.pngall.com/spring-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1.wdp"/><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hyperlink" Target="https://openclipart.org/detail/171128/simplepurpleflower"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8.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08118"/>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8" name="Rectangle 7"/>
          <p:cNvSpPr/>
          <p:nvPr/>
        </p:nvSpPr>
        <p:spPr>
          <a:xfrm>
            <a:off x="1150840" y="846535"/>
            <a:ext cx="4968552" cy="323165"/>
          </a:xfrm>
          <a:prstGeom prst="rect">
            <a:avLst/>
          </a:prstGeom>
        </p:spPr>
        <p:txBody>
          <a:bodyPr wrap="square">
            <a:spAutoFit/>
          </a:bodyPr>
          <a:lstStyle/>
          <a:p>
            <a:pPr algn="ctr"/>
            <a:r>
              <a:rPr lang="es-CR" sz="1500" dirty="0" err="1">
                <a:latin typeface="Felix Titling" panose="04060505060202020A04" pitchFamily="82" charset="0"/>
                <a:ea typeface="Gadugi" panose="020B0502040204020203" pitchFamily="34" charset="0"/>
              </a:rPr>
              <a:t>Lesson</a:t>
            </a:r>
            <a:r>
              <a:rPr lang="es-CR" sz="1500" dirty="0">
                <a:latin typeface="Felix Titling" panose="04060505060202020A04" pitchFamily="82" charset="0"/>
                <a:ea typeface="Gadugi" panose="020B0502040204020203" pitchFamily="34" charset="0"/>
              </a:rPr>
              <a:t> #</a:t>
            </a:r>
            <a:r>
              <a:rPr lang="es-ES" sz="1500" dirty="0">
                <a:latin typeface="Felix Titling" panose="04060505060202020A04" pitchFamily="82" charset="0"/>
                <a:ea typeface="Gadugi" panose="020B0502040204020203" pitchFamily="34" charset="0"/>
              </a:rPr>
              <a:t>391 A </a:t>
            </a:r>
            <a:r>
              <a:rPr lang="es-ES" sz="1500" dirty="0" err="1">
                <a:latin typeface="Felix Titling" panose="04060505060202020A04" pitchFamily="82" charset="0"/>
                <a:ea typeface="Gadugi" panose="020B0502040204020203" pitchFamily="34" charset="0"/>
              </a:rPr>
              <a:t>Prudent</a:t>
            </a:r>
            <a:r>
              <a:rPr lang="es-ES" sz="1500" dirty="0">
                <a:latin typeface="Felix Titling" panose="04060505060202020A04" pitchFamily="82" charset="0"/>
                <a:ea typeface="Gadugi" panose="020B0502040204020203" pitchFamily="34" charset="0"/>
              </a:rPr>
              <a:t> </a:t>
            </a:r>
            <a:r>
              <a:rPr lang="es-ES" sz="1500" dirty="0" err="1">
                <a:latin typeface="Felix Titling" panose="04060505060202020A04" pitchFamily="82" charset="0"/>
                <a:ea typeface="Gadugi" panose="020B0502040204020203" pitchFamily="34" charset="0"/>
              </a:rPr>
              <a:t>Virgin</a:t>
            </a:r>
            <a:endParaRPr lang="es-ES" sz="1500" dirty="0">
              <a:latin typeface="Felix Titling" panose="04060505060202020A04" pitchFamily="82" charset="0"/>
              <a:ea typeface="Gadugi" panose="020B0502040204020203" pitchFamily="34" charset="0"/>
            </a:endParaRPr>
          </a:p>
        </p:txBody>
      </p:sp>
      <p:sp>
        <p:nvSpPr>
          <p:cNvPr id="10" name="68 Rectángulo"/>
          <p:cNvSpPr>
            <a:spLocks noChangeArrowheads="1"/>
          </p:cNvSpPr>
          <p:nvPr/>
        </p:nvSpPr>
        <p:spPr bwMode="auto">
          <a:xfrm>
            <a:off x="202730" y="1649334"/>
            <a:ext cx="6452539" cy="6001643"/>
          </a:xfrm>
          <a:custGeom>
            <a:avLst/>
            <a:gdLst>
              <a:gd name="connsiteX0" fmla="*/ 0 w 6452539"/>
              <a:gd name="connsiteY0" fmla="*/ 0 h 6001643"/>
              <a:gd name="connsiteX1" fmla="*/ 602236 w 6452539"/>
              <a:gd name="connsiteY1" fmla="*/ 0 h 6001643"/>
              <a:gd name="connsiteX2" fmla="*/ 1268998 w 6452539"/>
              <a:gd name="connsiteY2" fmla="*/ 0 h 6001643"/>
              <a:gd name="connsiteX3" fmla="*/ 1806709 w 6452539"/>
              <a:gd name="connsiteY3" fmla="*/ 0 h 6001643"/>
              <a:gd name="connsiteX4" fmla="*/ 2344422 w 6452539"/>
              <a:gd name="connsiteY4" fmla="*/ 0 h 6001643"/>
              <a:gd name="connsiteX5" fmla="*/ 2882133 w 6452539"/>
              <a:gd name="connsiteY5" fmla="*/ 0 h 6001643"/>
              <a:gd name="connsiteX6" fmla="*/ 3355319 w 6452539"/>
              <a:gd name="connsiteY6" fmla="*/ 0 h 6001643"/>
              <a:gd name="connsiteX7" fmla="*/ 3957556 w 6452539"/>
              <a:gd name="connsiteY7" fmla="*/ 0 h 6001643"/>
              <a:gd name="connsiteX8" fmla="*/ 4366218 w 6452539"/>
              <a:gd name="connsiteY8" fmla="*/ 0 h 6001643"/>
              <a:gd name="connsiteX9" fmla="*/ 4968454 w 6452539"/>
              <a:gd name="connsiteY9" fmla="*/ 0 h 6001643"/>
              <a:gd name="connsiteX10" fmla="*/ 5570691 w 6452539"/>
              <a:gd name="connsiteY10" fmla="*/ 0 h 6001643"/>
              <a:gd name="connsiteX11" fmla="*/ 6452539 w 6452539"/>
              <a:gd name="connsiteY11" fmla="*/ 0 h 6001643"/>
              <a:gd name="connsiteX12" fmla="*/ 6452539 w 6452539"/>
              <a:gd name="connsiteY12" fmla="*/ 461663 h 6001643"/>
              <a:gd name="connsiteX13" fmla="*/ 6452539 w 6452539"/>
              <a:gd name="connsiteY13" fmla="*/ 803296 h 6001643"/>
              <a:gd name="connsiteX14" fmla="*/ 6452539 w 6452539"/>
              <a:gd name="connsiteY14" fmla="*/ 1144927 h 6001643"/>
              <a:gd name="connsiteX15" fmla="*/ 6452539 w 6452539"/>
              <a:gd name="connsiteY15" fmla="*/ 1666608 h 6001643"/>
              <a:gd name="connsiteX16" fmla="*/ 6452539 w 6452539"/>
              <a:gd name="connsiteY16" fmla="*/ 2188290 h 6001643"/>
              <a:gd name="connsiteX17" fmla="*/ 6452539 w 6452539"/>
              <a:gd name="connsiteY17" fmla="*/ 2589939 h 6001643"/>
              <a:gd name="connsiteX18" fmla="*/ 6452539 w 6452539"/>
              <a:gd name="connsiteY18" fmla="*/ 3111619 h 6001643"/>
              <a:gd name="connsiteX19" fmla="*/ 6452539 w 6452539"/>
              <a:gd name="connsiteY19" fmla="*/ 3573284 h 6001643"/>
              <a:gd name="connsiteX20" fmla="*/ 6452539 w 6452539"/>
              <a:gd name="connsiteY20" fmla="*/ 4154981 h 6001643"/>
              <a:gd name="connsiteX21" fmla="*/ 6452539 w 6452539"/>
              <a:gd name="connsiteY21" fmla="*/ 4556630 h 6001643"/>
              <a:gd name="connsiteX22" fmla="*/ 6452539 w 6452539"/>
              <a:gd name="connsiteY22" fmla="*/ 5078311 h 6001643"/>
              <a:gd name="connsiteX23" fmla="*/ 6452539 w 6452539"/>
              <a:gd name="connsiteY23" fmla="*/ 5479960 h 6001643"/>
              <a:gd name="connsiteX24" fmla="*/ 6452539 w 6452539"/>
              <a:gd name="connsiteY24" fmla="*/ 6001643 h 6001643"/>
              <a:gd name="connsiteX25" fmla="*/ 6043877 w 6452539"/>
              <a:gd name="connsiteY25" fmla="*/ 6001643 h 6001643"/>
              <a:gd name="connsiteX26" fmla="*/ 5441640 w 6452539"/>
              <a:gd name="connsiteY26" fmla="*/ 6001643 h 6001643"/>
              <a:gd name="connsiteX27" fmla="*/ 4968454 w 6452539"/>
              <a:gd name="connsiteY27" fmla="*/ 6001643 h 6001643"/>
              <a:gd name="connsiteX28" fmla="*/ 4301692 w 6452539"/>
              <a:gd name="connsiteY28" fmla="*/ 6001643 h 6001643"/>
              <a:gd name="connsiteX29" fmla="*/ 3828505 w 6452539"/>
              <a:gd name="connsiteY29" fmla="*/ 6001643 h 6001643"/>
              <a:gd name="connsiteX30" fmla="*/ 3355319 w 6452539"/>
              <a:gd name="connsiteY30" fmla="*/ 6001643 h 6001643"/>
              <a:gd name="connsiteX31" fmla="*/ 3011184 w 6452539"/>
              <a:gd name="connsiteY31" fmla="*/ 6001643 h 6001643"/>
              <a:gd name="connsiteX32" fmla="*/ 2344422 w 6452539"/>
              <a:gd name="connsiteY32" fmla="*/ 6001643 h 6001643"/>
              <a:gd name="connsiteX33" fmla="*/ 1742184 w 6452539"/>
              <a:gd name="connsiteY33" fmla="*/ 6001643 h 6001643"/>
              <a:gd name="connsiteX34" fmla="*/ 1268998 w 6452539"/>
              <a:gd name="connsiteY34" fmla="*/ 6001643 h 6001643"/>
              <a:gd name="connsiteX35" fmla="*/ 666762 w 6452539"/>
              <a:gd name="connsiteY35" fmla="*/ 6001643 h 6001643"/>
              <a:gd name="connsiteX36" fmla="*/ 0 w 6452539"/>
              <a:gd name="connsiteY36" fmla="*/ 6001643 h 6001643"/>
              <a:gd name="connsiteX37" fmla="*/ 0 w 6452539"/>
              <a:gd name="connsiteY37" fmla="*/ 5720026 h 6001643"/>
              <a:gd name="connsiteX38" fmla="*/ 0 w 6452539"/>
              <a:gd name="connsiteY38" fmla="*/ 5378394 h 6001643"/>
              <a:gd name="connsiteX39" fmla="*/ 0 w 6452539"/>
              <a:gd name="connsiteY39" fmla="*/ 4796696 h 6001643"/>
              <a:gd name="connsiteX40" fmla="*/ 0 w 6452539"/>
              <a:gd name="connsiteY40" fmla="*/ 4335032 h 6001643"/>
              <a:gd name="connsiteX41" fmla="*/ 0 w 6452539"/>
              <a:gd name="connsiteY41" fmla="*/ 3933383 h 6001643"/>
              <a:gd name="connsiteX42" fmla="*/ 0 w 6452539"/>
              <a:gd name="connsiteY42" fmla="*/ 3471718 h 6001643"/>
              <a:gd name="connsiteX43" fmla="*/ 0 w 6452539"/>
              <a:gd name="connsiteY43" fmla="*/ 2950037 h 6001643"/>
              <a:gd name="connsiteX44" fmla="*/ 0 w 6452539"/>
              <a:gd name="connsiteY44" fmla="*/ 2428356 h 6001643"/>
              <a:gd name="connsiteX45" fmla="*/ 0 w 6452539"/>
              <a:gd name="connsiteY45" fmla="*/ 2086723 h 6001643"/>
              <a:gd name="connsiteX46" fmla="*/ 0 w 6452539"/>
              <a:gd name="connsiteY46" fmla="*/ 1805107 h 6001643"/>
              <a:gd name="connsiteX47" fmla="*/ 0 w 6452539"/>
              <a:gd name="connsiteY47" fmla="*/ 1523492 h 6001643"/>
              <a:gd name="connsiteX48" fmla="*/ 0 w 6452539"/>
              <a:gd name="connsiteY48" fmla="*/ 1001811 h 6001643"/>
              <a:gd name="connsiteX49" fmla="*/ 0 w 6452539"/>
              <a:gd name="connsiteY49" fmla="*/ 660180 h 6001643"/>
              <a:gd name="connsiteX50" fmla="*/ 0 w 6452539"/>
              <a:gd name="connsiteY50" fmla="*/ 0 h 600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452539" h="6001643" extrusionOk="0">
                <a:moveTo>
                  <a:pt x="0" y="0"/>
                </a:moveTo>
                <a:cubicBezTo>
                  <a:pt x="290436" y="-84446"/>
                  <a:pt x="282994" y="-12148"/>
                  <a:pt x="602236" y="0"/>
                </a:cubicBezTo>
                <a:cubicBezTo>
                  <a:pt x="853829" y="43943"/>
                  <a:pt x="1015386" y="28288"/>
                  <a:pt x="1268998" y="0"/>
                </a:cubicBezTo>
                <a:cubicBezTo>
                  <a:pt x="1512444" y="-4095"/>
                  <a:pt x="1725730" y="9910"/>
                  <a:pt x="1806709" y="0"/>
                </a:cubicBezTo>
                <a:cubicBezTo>
                  <a:pt x="1954028" y="-66140"/>
                  <a:pt x="2163134" y="9864"/>
                  <a:pt x="2344422" y="0"/>
                </a:cubicBezTo>
                <a:cubicBezTo>
                  <a:pt x="2553797" y="-55302"/>
                  <a:pt x="2672649" y="-37165"/>
                  <a:pt x="2882133" y="0"/>
                </a:cubicBezTo>
                <a:cubicBezTo>
                  <a:pt x="3101065" y="-45618"/>
                  <a:pt x="3105768" y="17325"/>
                  <a:pt x="3355319" y="0"/>
                </a:cubicBezTo>
                <a:cubicBezTo>
                  <a:pt x="3572478" y="30042"/>
                  <a:pt x="3807787" y="-1793"/>
                  <a:pt x="3957556" y="0"/>
                </a:cubicBezTo>
                <a:cubicBezTo>
                  <a:pt x="4186163" y="-21577"/>
                  <a:pt x="4186287" y="-1645"/>
                  <a:pt x="4366218" y="0"/>
                </a:cubicBezTo>
                <a:cubicBezTo>
                  <a:pt x="4451535" y="-51500"/>
                  <a:pt x="4623469" y="200775"/>
                  <a:pt x="4968454" y="0"/>
                </a:cubicBezTo>
                <a:cubicBezTo>
                  <a:pt x="5178728" y="12753"/>
                  <a:pt x="5345626" y="141585"/>
                  <a:pt x="5570691" y="0"/>
                </a:cubicBezTo>
                <a:cubicBezTo>
                  <a:pt x="5709424" y="108974"/>
                  <a:pt x="6018175" y="210641"/>
                  <a:pt x="6452539" y="0"/>
                </a:cubicBezTo>
                <a:cubicBezTo>
                  <a:pt x="6549801" y="29827"/>
                  <a:pt x="6358347" y="336146"/>
                  <a:pt x="6452539" y="461663"/>
                </a:cubicBezTo>
                <a:cubicBezTo>
                  <a:pt x="6506888" y="647788"/>
                  <a:pt x="6482762" y="751309"/>
                  <a:pt x="6452539" y="803296"/>
                </a:cubicBezTo>
                <a:cubicBezTo>
                  <a:pt x="6520425" y="911140"/>
                  <a:pt x="6499746" y="1058134"/>
                  <a:pt x="6452539" y="1144927"/>
                </a:cubicBezTo>
                <a:cubicBezTo>
                  <a:pt x="6400470" y="1205188"/>
                  <a:pt x="6500048" y="1534885"/>
                  <a:pt x="6452539" y="1666608"/>
                </a:cubicBezTo>
                <a:cubicBezTo>
                  <a:pt x="6414378" y="1904401"/>
                  <a:pt x="6373685" y="2029561"/>
                  <a:pt x="6452539" y="2188290"/>
                </a:cubicBezTo>
                <a:cubicBezTo>
                  <a:pt x="6530699" y="2438089"/>
                  <a:pt x="6361314" y="2470677"/>
                  <a:pt x="6452539" y="2589939"/>
                </a:cubicBezTo>
                <a:cubicBezTo>
                  <a:pt x="6623592" y="2709255"/>
                  <a:pt x="6545901" y="2853777"/>
                  <a:pt x="6452539" y="3111619"/>
                </a:cubicBezTo>
                <a:cubicBezTo>
                  <a:pt x="6433976" y="3302792"/>
                  <a:pt x="6460311" y="3351295"/>
                  <a:pt x="6452539" y="3573284"/>
                </a:cubicBezTo>
                <a:cubicBezTo>
                  <a:pt x="6479676" y="3656881"/>
                  <a:pt x="6344126" y="4023445"/>
                  <a:pt x="6452539" y="4154981"/>
                </a:cubicBezTo>
                <a:cubicBezTo>
                  <a:pt x="6518946" y="4269517"/>
                  <a:pt x="6500559" y="4379387"/>
                  <a:pt x="6452539" y="4556630"/>
                </a:cubicBezTo>
                <a:cubicBezTo>
                  <a:pt x="6577543" y="4605165"/>
                  <a:pt x="6512105" y="4982472"/>
                  <a:pt x="6452539" y="5078311"/>
                </a:cubicBezTo>
                <a:cubicBezTo>
                  <a:pt x="6491609" y="5205013"/>
                  <a:pt x="6456607" y="5393182"/>
                  <a:pt x="6452539" y="5479960"/>
                </a:cubicBezTo>
                <a:cubicBezTo>
                  <a:pt x="6373974" y="5463034"/>
                  <a:pt x="6438798" y="5678117"/>
                  <a:pt x="6452539" y="6001643"/>
                </a:cubicBezTo>
                <a:cubicBezTo>
                  <a:pt x="6360402" y="5922396"/>
                  <a:pt x="6226584" y="6042221"/>
                  <a:pt x="6043877" y="6001643"/>
                </a:cubicBezTo>
                <a:cubicBezTo>
                  <a:pt x="5838058" y="5970483"/>
                  <a:pt x="5645291" y="5984167"/>
                  <a:pt x="5441640" y="6001643"/>
                </a:cubicBezTo>
                <a:cubicBezTo>
                  <a:pt x="5368599" y="5993119"/>
                  <a:pt x="5195295" y="5926639"/>
                  <a:pt x="4968454" y="6001643"/>
                </a:cubicBezTo>
                <a:cubicBezTo>
                  <a:pt x="4788907" y="5926972"/>
                  <a:pt x="4454347" y="6051861"/>
                  <a:pt x="4301692" y="6001643"/>
                </a:cubicBezTo>
                <a:cubicBezTo>
                  <a:pt x="4121557" y="5972020"/>
                  <a:pt x="4061651" y="6034304"/>
                  <a:pt x="3828505" y="6001643"/>
                </a:cubicBezTo>
                <a:cubicBezTo>
                  <a:pt x="3673310" y="6111603"/>
                  <a:pt x="3596417" y="5875090"/>
                  <a:pt x="3355319" y="6001643"/>
                </a:cubicBezTo>
                <a:cubicBezTo>
                  <a:pt x="3236678" y="6069958"/>
                  <a:pt x="3191365" y="5909632"/>
                  <a:pt x="3011184" y="6001643"/>
                </a:cubicBezTo>
                <a:cubicBezTo>
                  <a:pt x="2997023" y="6058346"/>
                  <a:pt x="2790478" y="5893212"/>
                  <a:pt x="2344422" y="6001643"/>
                </a:cubicBezTo>
                <a:cubicBezTo>
                  <a:pt x="2181123" y="6054636"/>
                  <a:pt x="2036731" y="5983925"/>
                  <a:pt x="1742184" y="6001643"/>
                </a:cubicBezTo>
                <a:cubicBezTo>
                  <a:pt x="1565015" y="6126013"/>
                  <a:pt x="1445706" y="5830354"/>
                  <a:pt x="1268998" y="6001643"/>
                </a:cubicBezTo>
                <a:cubicBezTo>
                  <a:pt x="1078561" y="6065328"/>
                  <a:pt x="864445" y="5900433"/>
                  <a:pt x="666762" y="6001643"/>
                </a:cubicBezTo>
                <a:cubicBezTo>
                  <a:pt x="507165" y="5944955"/>
                  <a:pt x="331120" y="5800277"/>
                  <a:pt x="0" y="6001643"/>
                </a:cubicBezTo>
                <a:cubicBezTo>
                  <a:pt x="-85018" y="5922958"/>
                  <a:pt x="73983" y="5799736"/>
                  <a:pt x="0" y="5720026"/>
                </a:cubicBezTo>
                <a:cubicBezTo>
                  <a:pt x="-26013" y="5557842"/>
                  <a:pt x="-19781" y="5473826"/>
                  <a:pt x="0" y="5378394"/>
                </a:cubicBezTo>
                <a:cubicBezTo>
                  <a:pt x="54799" y="5338320"/>
                  <a:pt x="113271" y="5212022"/>
                  <a:pt x="0" y="4796696"/>
                </a:cubicBezTo>
                <a:cubicBezTo>
                  <a:pt x="-31054" y="4607904"/>
                  <a:pt x="-14862" y="4557819"/>
                  <a:pt x="0" y="4335032"/>
                </a:cubicBezTo>
                <a:cubicBezTo>
                  <a:pt x="-13603" y="4086717"/>
                  <a:pt x="7575" y="4003871"/>
                  <a:pt x="0" y="3933383"/>
                </a:cubicBezTo>
                <a:cubicBezTo>
                  <a:pt x="-192315" y="3773645"/>
                  <a:pt x="113483" y="3605976"/>
                  <a:pt x="0" y="3471718"/>
                </a:cubicBezTo>
                <a:cubicBezTo>
                  <a:pt x="30072" y="3348063"/>
                  <a:pt x="96027" y="3235762"/>
                  <a:pt x="0" y="2950037"/>
                </a:cubicBezTo>
                <a:cubicBezTo>
                  <a:pt x="9127" y="2699174"/>
                  <a:pt x="-4735" y="2624053"/>
                  <a:pt x="0" y="2428356"/>
                </a:cubicBezTo>
                <a:cubicBezTo>
                  <a:pt x="-25868" y="2195295"/>
                  <a:pt x="-14014" y="2231155"/>
                  <a:pt x="0" y="2086723"/>
                </a:cubicBezTo>
                <a:cubicBezTo>
                  <a:pt x="5570" y="1937974"/>
                  <a:pt x="43205" y="1892838"/>
                  <a:pt x="0" y="1805107"/>
                </a:cubicBezTo>
                <a:cubicBezTo>
                  <a:pt x="-80772" y="1663619"/>
                  <a:pt x="62356" y="1573710"/>
                  <a:pt x="0" y="1523492"/>
                </a:cubicBezTo>
                <a:cubicBezTo>
                  <a:pt x="-41189" y="1387242"/>
                  <a:pt x="16566" y="1074779"/>
                  <a:pt x="0" y="1001811"/>
                </a:cubicBezTo>
                <a:cubicBezTo>
                  <a:pt x="-63451" y="919471"/>
                  <a:pt x="95914" y="713616"/>
                  <a:pt x="0" y="660180"/>
                </a:cubicBezTo>
                <a:cubicBezTo>
                  <a:pt x="-161204" y="515196"/>
                  <a:pt x="-33989" y="202817"/>
                  <a:pt x="0" y="0"/>
                </a:cubicBezTo>
                <a:close/>
              </a:path>
            </a:pathLst>
          </a:custGeom>
          <a:noFill/>
          <a:ln w="38100">
            <a:noFill/>
            <a:prstDash val="lgDashDotDot"/>
            <a:miter lim="800000"/>
            <a:headEnd/>
            <a:tailEnd/>
            <a:extLst>
              <a:ext uri="{C807C97D-BFC1-408E-A445-0C87EB9F89A2}">
                <ask:lineSketchStyleProps xmlns:ask="http://schemas.microsoft.com/office/drawing/2018/sketchyshapes" sd="210476163">
                  <a:custGeom>
                    <a:avLst/>
                    <a:gdLst>
                      <a:gd name="connsiteX0" fmla="*/ 0 w 6452539"/>
                      <a:gd name="connsiteY0" fmla="*/ 0 h 6355586"/>
                      <a:gd name="connsiteX1" fmla="*/ 602236 w 6452539"/>
                      <a:gd name="connsiteY1" fmla="*/ 0 h 6355586"/>
                      <a:gd name="connsiteX2" fmla="*/ 1268998 w 6452539"/>
                      <a:gd name="connsiteY2" fmla="*/ 0 h 6355586"/>
                      <a:gd name="connsiteX3" fmla="*/ 1806709 w 6452539"/>
                      <a:gd name="connsiteY3" fmla="*/ 0 h 6355586"/>
                      <a:gd name="connsiteX4" fmla="*/ 2344422 w 6452539"/>
                      <a:gd name="connsiteY4" fmla="*/ 0 h 6355586"/>
                      <a:gd name="connsiteX5" fmla="*/ 2882133 w 6452539"/>
                      <a:gd name="connsiteY5" fmla="*/ 0 h 6355586"/>
                      <a:gd name="connsiteX6" fmla="*/ 3355319 w 6452539"/>
                      <a:gd name="connsiteY6" fmla="*/ 0 h 6355586"/>
                      <a:gd name="connsiteX7" fmla="*/ 3957556 w 6452539"/>
                      <a:gd name="connsiteY7" fmla="*/ 0 h 6355586"/>
                      <a:gd name="connsiteX8" fmla="*/ 4366218 w 6452539"/>
                      <a:gd name="connsiteY8" fmla="*/ 0 h 6355586"/>
                      <a:gd name="connsiteX9" fmla="*/ 4968454 w 6452539"/>
                      <a:gd name="connsiteY9" fmla="*/ 0 h 6355586"/>
                      <a:gd name="connsiteX10" fmla="*/ 5570691 w 6452539"/>
                      <a:gd name="connsiteY10" fmla="*/ 0 h 6355586"/>
                      <a:gd name="connsiteX11" fmla="*/ 6452539 w 6452539"/>
                      <a:gd name="connsiteY11" fmla="*/ 0 h 6355586"/>
                      <a:gd name="connsiteX12" fmla="*/ 6452539 w 6452539"/>
                      <a:gd name="connsiteY12" fmla="*/ 488890 h 6355586"/>
                      <a:gd name="connsiteX13" fmla="*/ 6452539 w 6452539"/>
                      <a:gd name="connsiteY13" fmla="*/ 850670 h 6355586"/>
                      <a:gd name="connsiteX14" fmla="*/ 6452539 w 6452539"/>
                      <a:gd name="connsiteY14" fmla="*/ 1212449 h 6355586"/>
                      <a:gd name="connsiteX15" fmla="*/ 6452539 w 6452539"/>
                      <a:gd name="connsiteY15" fmla="*/ 1764896 h 6355586"/>
                      <a:gd name="connsiteX16" fmla="*/ 6452539 w 6452539"/>
                      <a:gd name="connsiteY16" fmla="*/ 2317343 h 6355586"/>
                      <a:gd name="connsiteX17" fmla="*/ 6452539 w 6452539"/>
                      <a:gd name="connsiteY17" fmla="*/ 2742679 h 6355586"/>
                      <a:gd name="connsiteX18" fmla="*/ 6452539 w 6452539"/>
                      <a:gd name="connsiteY18" fmla="*/ 3295125 h 6355586"/>
                      <a:gd name="connsiteX19" fmla="*/ 6452539 w 6452539"/>
                      <a:gd name="connsiteY19" fmla="*/ 3784017 h 6355586"/>
                      <a:gd name="connsiteX20" fmla="*/ 6452539 w 6452539"/>
                      <a:gd name="connsiteY20" fmla="*/ 4400019 h 6355586"/>
                      <a:gd name="connsiteX21" fmla="*/ 6452539 w 6452539"/>
                      <a:gd name="connsiteY21" fmla="*/ 4825355 h 6355586"/>
                      <a:gd name="connsiteX22" fmla="*/ 6452539 w 6452539"/>
                      <a:gd name="connsiteY22" fmla="*/ 5377802 h 6355586"/>
                      <a:gd name="connsiteX23" fmla="*/ 6452539 w 6452539"/>
                      <a:gd name="connsiteY23" fmla="*/ 5803138 h 6355586"/>
                      <a:gd name="connsiteX24" fmla="*/ 6452539 w 6452539"/>
                      <a:gd name="connsiteY24" fmla="*/ 6355586 h 6355586"/>
                      <a:gd name="connsiteX25" fmla="*/ 6043877 w 6452539"/>
                      <a:gd name="connsiteY25" fmla="*/ 6355586 h 6355586"/>
                      <a:gd name="connsiteX26" fmla="*/ 5441640 w 6452539"/>
                      <a:gd name="connsiteY26" fmla="*/ 6355586 h 6355586"/>
                      <a:gd name="connsiteX27" fmla="*/ 4968454 w 6452539"/>
                      <a:gd name="connsiteY27" fmla="*/ 6355586 h 6355586"/>
                      <a:gd name="connsiteX28" fmla="*/ 4301692 w 6452539"/>
                      <a:gd name="connsiteY28" fmla="*/ 6355586 h 6355586"/>
                      <a:gd name="connsiteX29" fmla="*/ 3828505 w 6452539"/>
                      <a:gd name="connsiteY29" fmla="*/ 6355586 h 6355586"/>
                      <a:gd name="connsiteX30" fmla="*/ 3355319 w 6452539"/>
                      <a:gd name="connsiteY30" fmla="*/ 6355586 h 6355586"/>
                      <a:gd name="connsiteX31" fmla="*/ 3011184 w 6452539"/>
                      <a:gd name="connsiteY31" fmla="*/ 6355586 h 6355586"/>
                      <a:gd name="connsiteX32" fmla="*/ 2344422 w 6452539"/>
                      <a:gd name="connsiteY32" fmla="*/ 6355586 h 6355586"/>
                      <a:gd name="connsiteX33" fmla="*/ 1742184 w 6452539"/>
                      <a:gd name="connsiteY33" fmla="*/ 6355586 h 6355586"/>
                      <a:gd name="connsiteX34" fmla="*/ 1268998 w 6452539"/>
                      <a:gd name="connsiteY34" fmla="*/ 6355586 h 6355586"/>
                      <a:gd name="connsiteX35" fmla="*/ 666762 w 6452539"/>
                      <a:gd name="connsiteY35" fmla="*/ 6355586 h 6355586"/>
                      <a:gd name="connsiteX36" fmla="*/ 0 w 6452539"/>
                      <a:gd name="connsiteY36" fmla="*/ 6355586 h 6355586"/>
                      <a:gd name="connsiteX37" fmla="*/ 0 w 6452539"/>
                      <a:gd name="connsiteY37" fmla="*/ 6057361 h 6355586"/>
                      <a:gd name="connsiteX38" fmla="*/ 0 w 6452539"/>
                      <a:gd name="connsiteY38" fmla="*/ 5695582 h 6355586"/>
                      <a:gd name="connsiteX39" fmla="*/ 0 w 6452539"/>
                      <a:gd name="connsiteY39" fmla="*/ 5079579 h 6355586"/>
                      <a:gd name="connsiteX40" fmla="*/ 0 w 6452539"/>
                      <a:gd name="connsiteY40" fmla="*/ 4590688 h 6355586"/>
                      <a:gd name="connsiteX41" fmla="*/ 0 w 6452539"/>
                      <a:gd name="connsiteY41" fmla="*/ 4165352 h 6355586"/>
                      <a:gd name="connsiteX42" fmla="*/ 0 w 6452539"/>
                      <a:gd name="connsiteY42" fmla="*/ 3676461 h 6355586"/>
                      <a:gd name="connsiteX43" fmla="*/ 0 w 6452539"/>
                      <a:gd name="connsiteY43" fmla="*/ 3124014 h 6355586"/>
                      <a:gd name="connsiteX44" fmla="*/ 0 w 6452539"/>
                      <a:gd name="connsiteY44" fmla="*/ 2571567 h 6355586"/>
                      <a:gd name="connsiteX45" fmla="*/ 0 w 6452539"/>
                      <a:gd name="connsiteY45" fmla="*/ 2209787 h 6355586"/>
                      <a:gd name="connsiteX46" fmla="*/ 0 w 6452539"/>
                      <a:gd name="connsiteY46" fmla="*/ 1911563 h 6355586"/>
                      <a:gd name="connsiteX47" fmla="*/ 0 w 6452539"/>
                      <a:gd name="connsiteY47" fmla="*/ 1613340 h 6355586"/>
                      <a:gd name="connsiteX48" fmla="*/ 0 w 6452539"/>
                      <a:gd name="connsiteY48" fmla="*/ 1060893 h 6355586"/>
                      <a:gd name="connsiteX49" fmla="*/ 0 w 6452539"/>
                      <a:gd name="connsiteY49" fmla="*/ 699114 h 6355586"/>
                      <a:gd name="connsiteX50" fmla="*/ 0 w 6452539"/>
                      <a:gd name="connsiteY50" fmla="*/ 0 h 635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452539" h="6355586" extrusionOk="0">
                        <a:moveTo>
                          <a:pt x="0" y="0"/>
                        </a:moveTo>
                        <a:cubicBezTo>
                          <a:pt x="280349" y="-78662"/>
                          <a:pt x="290049" y="-9156"/>
                          <a:pt x="602236" y="0"/>
                        </a:cubicBezTo>
                        <a:cubicBezTo>
                          <a:pt x="859237" y="35019"/>
                          <a:pt x="983409" y="34004"/>
                          <a:pt x="1268998" y="0"/>
                        </a:cubicBezTo>
                        <a:cubicBezTo>
                          <a:pt x="1534329" y="-15279"/>
                          <a:pt x="1714271" y="8802"/>
                          <a:pt x="1806709" y="0"/>
                        </a:cubicBezTo>
                        <a:cubicBezTo>
                          <a:pt x="1954416" y="-60736"/>
                          <a:pt x="2175689" y="19765"/>
                          <a:pt x="2344422" y="0"/>
                        </a:cubicBezTo>
                        <a:cubicBezTo>
                          <a:pt x="2545991" y="-57374"/>
                          <a:pt x="2676478" y="-21816"/>
                          <a:pt x="2882133" y="0"/>
                        </a:cubicBezTo>
                        <a:cubicBezTo>
                          <a:pt x="3095566" y="-39094"/>
                          <a:pt x="3106821" y="19248"/>
                          <a:pt x="3355319" y="0"/>
                        </a:cubicBezTo>
                        <a:cubicBezTo>
                          <a:pt x="3571448" y="14944"/>
                          <a:pt x="3787583" y="4453"/>
                          <a:pt x="3957556" y="0"/>
                        </a:cubicBezTo>
                        <a:cubicBezTo>
                          <a:pt x="4192556" y="-23868"/>
                          <a:pt x="4185716" y="-283"/>
                          <a:pt x="4366218" y="0"/>
                        </a:cubicBezTo>
                        <a:cubicBezTo>
                          <a:pt x="4465934" y="-47080"/>
                          <a:pt x="4655036" y="139245"/>
                          <a:pt x="4968454" y="0"/>
                        </a:cubicBezTo>
                        <a:cubicBezTo>
                          <a:pt x="5183225" y="8566"/>
                          <a:pt x="5329602" y="102798"/>
                          <a:pt x="5570691" y="0"/>
                        </a:cubicBezTo>
                        <a:cubicBezTo>
                          <a:pt x="5748221" y="64572"/>
                          <a:pt x="6069285" y="169021"/>
                          <a:pt x="6452539" y="0"/>
                        </a:cubicBezTo>
                        <a:cubicBezTo>
                          <a:pt x="6531521" y="74000"/>
                          <a:pt x="6363940" y="354974"/>
                          <a:pt x="6452539" y="488890"/>
                        </a:cubicBezTo>
                        <a:cubicBezTo>
                          <a:pt x="6499468" y="672687"/>
                          <a:pt x="6480382" y="790529"/>
                          <a:pt x="6452539" y="850670"/>
                        </a:cubicBezTo>
                        <a:cubicBezTo>
                          <a:pt x="6502503" y="967690"/>
                          <a:pt x="6478679" y="1116046"/>
                          <a:pt x="6452539" y="1212449"/>
                        </a:cubicBezTo>
                        <a:cubicBezTo>
                          <a:pt x="6413831" y="1283966"/>
                          <a:pt x="6473540" y="1594914"/>
                          <a:pt x="6452539" y="1764896"/>
                        </a:cubicBezTo>
                        <a:cubicBezTo>
                          <a:pt x="6437366" y="2017934"/>
                          <a:pt x="6389611" y="2124151"/>
                          <a:pt x="6452539" y="2317343"/>
                        </a:cubicBezTo>
                        <a:cubicBezTo>
                          <a:pt x="6521511" y="2573676"/>
                          <a:pt x="6373196" y="2594010"/>
                          <a:pt x="6452539" y="2742679"/>
                        </a:cubicBezTo>
                        <a:cubicBezTo>
                          <a:pt x="6609916" y="2877257"/>
                          <a:pt x="6499794" y="3060554"/>
                          <a:pt x="6452539" y="3295125"/>
                        </a:cubicBezTo>
                        <a:cubicBezTo>
                          <a:pt x="6441247" y="3493645"/>
                          <a:pt x="6450048" y="3560666"/>
                          <a:pt x="6452539" y="3784017"/>
                        </a:cubicBezTo>
                        <a:cubicBezTo>
                          <a:pt x="6483120" y="3888746"/>
                          <a:pt x="6374978" y="4247838"/>
                          <a:pt x="6452539" y="4400019"/>
                        </a:cubicBezTo>
                        <a:cubicBezTo>
                          <a:pt x="6516950" y="4526217"/>
                          <a:pt x="6495007" y="4641364"/>
                          <a:pt x="6452539" y="4825355"/>
                        </a:cubicBezTo>
                        <a:cubicBezTo>
                          <a:pt x="6566850" y="4889445"/>
                          <a:pt x="6493374" y="5256255"/>
                          <a:pt x="6452539" y="5377802"/>
                        </a:cubicBezTo>
                        <a:cubicBezTo>
                          <a:pt x="6495434" y="5533904"/>
                          <a:pt x="6450854" y="5681770"/>
                          <a:pt x="6452539" y="5803138"/>
                        </a:cubicBezTo>
                        <a:cubicBezTo>
                          <a:pt x="6395269" y="5833815"/>
                          <a:pt x="6423632" y="6059892"/>
                          <a:pt x="6452539" y="6355586"/>
                        </a:cubicBezTo>
                        <a:cubicBezTo>
                          <a:pt x="6352030" y="6304337"/>
                          <a:pt x="6213643" y="6370077"/>
                          <a:pt x="6043877" y="6355586"/>
                        </a:cubicBezTo>
                        <a:cubicBezTo>
                          <a:pt x="5870640" y="6361468"/>
                          <a:pt x="5628482" y="6332588"/>
                          <a:pt x="5441640" y="6355586"/>
                        </a:cubicBezTo>
                        <a:cubicBezTo>
                          <a:pt x="5354514" y="6356736"/>
                          <a:pt x="5192502" y="6293878"/>
                          <a:pt x="4968454" y="6355586"/>
                        </a:cubicBezTo>
                        <a:cubicBezTo>
                          <a:pt x="4779420" y="6302353"/>
                          <a:pt x="4452129" y="6388031"/>
                          <a:pt x="4301692" y="6355586"/>
                        </a:cubicBezTo>
                        <a:cubicBezTo>
                          <a:pt x="4130324" y="6341308"/>
                          <a:pt x="4053651" y="6372174"/>
                          <a:pt x="3828505" y="6355586"/>
                        </a:cubicBezTo>
                        <a:cubicBezTo>
                          <a:pt x="3667645" y="6459731"/>
                          <a:pt x="3572593" y="6250296"/>
                          <a:pt x="3355319" y="6355586"/>
                        </a:cubicBezTo>
                        <a:cubicBezTo>
                          <a:pt x="3231503" y="6418492"/>
                          <a:pt x="3186943" y="6266072"/>
                          <a:pt x="3011184" y="6355586"/>
                        </a:cubicBezTo>
                        <a:cubicBezTo>
                          <a:pt x="2949698" y="6405403"/>
                          <a:pt x="2729891" y="6266378"/>
                          <a:pt x="2344422" y="6355586"/>
                        </a:cubicBezTo>
                        <a:cubicBezTo>
                          <a:pt x="2150176" y="6410222"/>
                          <a:pt x="1999197" y="6325962"/>
                          <a:pt x="1742184" y="6355586"/>
                        </a:cubicBezTo>
                        <a:cubicBezTo>
                          <a:pt x="1563193" y="6481899"/>
                          <a:pt x="1439127" y="6225809"/>
                          <a:pt x="1268998" y="6355586"/>
                        </a:cubicBezTo>
                        <a:cubicBezTo>
                          <a:pt x="1083109" y="6419142"/>
                          <a:pt x="856711" y="6266787"/>
                          <a:pt x="666762" y="6355586"/>
                        </a:cubicBezTo>
                        <a:cubicBezTo>
                          <a:pt x="508531" y="6305603"/>
                          <a:pt x="324009" y="6203024"/>
                          <a:pt x="0" y="6355586"/>
                        </a:cubicBezTo>
                        <a:cubicBezTo>
                          <a:pt x="-72929" y="6274238"/>
                          <a:pt x="66549" y="6146358"/>
                          <a:pt x="0" y="6057361"/>
                        </a:cubicBezTo>
                        <a:cubicBezTo>
                          <a:pt x="-22343" y="5902405"/>
                          <a:pt x="-14934" y="5794803"/>
                          <a:pt x="0" y="5695582"/>
                        </a:cubicBezTo>
                        <a:cubicBezTo>
                          <a:pt x="41220" y="5643848"/>
                          <a:pt x="108871" y="5484253"/>
                          <a:pt x="0" y="5079579"/>
                        </a:cubicBezTo>
                        <a:cubicBezTo>
                          <a:pt x="-48497" y="4869240"/>
                          <a:pt x="4290" y="4815531"/>
                          <a:pt x="0" y="4590688"/>
                        </a:cubicBezTo>
                        <a:cubicBezTo>
                          <a:pt x="-18625" y="4343305"/>
                          <a:pt x="8728" y="4242182"/>
                          <a:pt x="0" y="4165352"/>
                        </a:cubicBezTo>
                        <a:cubicBezTo>
                          <a:pt x="-170826" y="4001697"/>
                          <a:pt x="106707" y="3824199"/>
                          <a:pt x="0" y="3676461"/>
                        </a:cubicBezTo>
                        <a:cubicBezTo>
                          <a:pt x="17511" y="3525117"/>
                          <a:pt x="89091" y="3418887"/>
                          <a:pt x="0" y="3124014"/>
                        </a:cubicBezTo>
                        <a:cubicBezTo>
                          <a:pt x="1640" y="2859081"/>
                          <a:pt x="5559" y="2787072"/>
                          <a:pt x="0" y="2571567"/>
                        </a:cubicBezTo>
                        <a:cubicBezTo>
                          <a:pt x="-36522" y="2324998"/>
                          <a:pt x="-4424" y="2356476"/>
                          <a:pt x="0" y="2209787"/>
                        </a:cubicBezTo>
                        <a:cubicBezTo>
                          <a:pt x="4919" y="2053384"/>
                          <a:pt x="42485" y="2006994"/>
                          <a:pt x="0" y="1911563"/>
                        </a:cubicBezTo>
                        <a:cubicBezTo>
                          <a:pt x="-76871" y="1763779"/>
                          <a:pt x="51122" y="1676643"/>
                          <a:pt x="0" y="1613340"/>
                        </a:cubicBezTo>
                        <a:cubicBezTo>
                          <a:pt x="-30883" y="1485291"/>
                          <a:pt x="17479" y="1155668"/>
                          <a:pt x="0" y="1060893"/>
                        </a:cubicBezTo>
                        <a:cubicBezTo>
                          <a:pt x="-49126" y="956001"/>
                          <a:pt x="92045" y="757293"/>
                          <a:pt x="0" y="699114"/>
                        </a:cubicBezTo>
                        <a:cubicBezTo>
                          <a:pt x="-148085" y="554092"/>
                          <a:pt x="-15662" y="234614"/>
                          <a:pt x="0" y="0"/>
                        </a:cubicBezTo>
                        <a:close/>
                      </a:path>
                    </a:pathLst>
                  </a:custGeom>
                  <ask:type>
                    <ask:lineSketchScribble/>
                  </ask:type>
                </ask:lineSketchStyleProps>
              </a:ext>
            </a:extLst>
          </a:ln>
        </p:spPr>
        <p:txBody>
          <a:bodyPr wrap="square">
            <a:spAutoFit/>
          </a:bodyPr>
          <a:lstStyle/>
          <a:p>
            <a:pPr algn="ctr"/>
            <a:r>
              <a:rPr lang="en-US" sz="1200" dirty="0">
                <a:latin typeface="Arial" panose="020B0604020202020204" pitchFamily="34" charset="0"/>
                <a:cs typeface="Arial" panose="020B0604020202020204" pitchFamily="34" charset="0"/>
              </a:rPr>
              <a:t>Faithful brothers and sisters, today Christ Lisbet explains what a prudent virgin </a:t>
            </a:r>
          </a:p>
          <a:p>
            <a:pPr algn="ctr"/>
            <a:r>
              <a:rPr lang="en-US" sz="1200" dirty="0">
                <a:latin typeface="Arial" panose="020B0604020202020204" pitchFamily="34" charset="0"/>
                <a:cs typeface="Arial" panose="020B0604020202020204" pitchFamily="34" charset="0"/>
              </a:rPr>
              <a:t>is and how they should behave. Let’s look at the meaning of a Prudent Virgin.</a:t>
            </a:r>
          </a:p>
          <a:p>
            <a:pPr algn="ctr"/>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Prudent Virgin</a:t>
            </a:r>
            <a:r>
              <a:rPr lang="en-US" sz="1200" dirty="0">
                <a:latin typeface="Arial" panose="020B0604020202020204" pitchFamily="34" charset="0"/>
                <a:cs typeface="Arial" panose="020B0604020202020204" pitchFamily="34" charset="0"/>
              </a:rPr>
              <a:t>: Someone who has and behaves with Temperance or Moderation with their words and actions.  </a:t>
            </a:r>
            <a:r>
              <a:rPr lang="en-US" sz="1200" dirty="0">
                <a:solidFill>
                  <a:srgbClr val="FF0000"/>
                </a:solidFill>
                <a:latin typeface="Arial" panose="020B0604020202020204" pitchFamily="34" charset="0"/>
                <a:cs typeface="Arial" panose="020B0604020202020204" pitchFamily="34" charset="0"/>
              </a:rPr>
              <a:t>CLIP</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tells us that a child that represents MelquisedecLisbet well is:</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Someone that does not act hastily, but rather acts with temperance and moderation in their speech and actions.  </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Someone that dresses Christ Lisbet in fine linens.  </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Someone that speaks with love to help their neighbor because that is a good foundation.</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Governs the mind with Justice and Righteousness </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Always shows the Love of MelquisedecLisbet</a:t>
            </a:r>
          </a:p>
          <a:p>
            <a:pPr marL="171450" indent="-171450">
              <a:buBlip>
                <a:blip r:embed="rId3">
                  <a:extLst>
                    <a:ext uri="{837473B0-CC2E-450A-ABE3-18F120FF3D39}">
                      <a1611:picAttrSrcUrl xmlns:a1611="http://schemas.microsoft.com/office/drawing/2016/11/main" r:id="rId4"/>
                    </a:ext>
                  </a:extLst>
                </a:blip>
              </a:buBlip>
            </a:pPr>
            <a:r>
              <a:rPr lang="en-US" sz="1200" dirty="0">
                <a:latin typeface="Arial" panose="020B0604020202020204" pitchFamily="34" charset="0"/>
                <a:cs typeface="Arial" panose="020B0604020202020204" pitchFamily="34" charset="0"/>
              </a:rPr>
              <a:t>Always finds how to fix all situations so there is peace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reminds us how important it is for the foundation of our house to be firm so that it is always standing and never falls.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is necessary to pick who to hate and who to love when it comes to Christ Lisbet and the carnal mind, but you cannot serve both. You must love one and hate the other.</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if we represent Christ well by being a prudent virgin, then we can live a life of prosperity and health. We do not allow thoughts that are not pleasing to God, so we do not get out of the Rest MelquisedecLisbet give us, and to not enter into a labyrinth of questions.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allow ourselves to be helped by Christ Lisbet to be a new person born from the spirit. Your words give us peace, Mother. We live in Peace and Rest in the mind to reflect Your Peace in everything we do and so we can transmit that peace onto others.</a:t>
            </a:r>
          </a:p>
          <a:p>
            <a:endParaRPr lang="en-US" sz="1200" dirty="0">
              <a:latin typeface="Arial" panose="020B0604020202020204" pitchFamily="34" charset="0"/>
              <a:cs typeface="Arial" panose="020B0604020202020204" pitchFamily="34" charset="0"/>
            </a:endParaRPr>
          </a:p>
          <a:p>
            <a:pPr algn="ctr"/>
            <a:r>
              <a:rPr lang="en-US" b="1" dirty="0">
                <a:solidFill>
                  <a:srgbClr val="17CF29"/>
                </a:solidFill>
                <a:latin typeface="Arial" panose="020B0604020202020204" pitchFamily="34" charset="0"/>
                <a:cs typeface="Arial" panose="020B0604020202020204" pitchFamily="34" charset="0"/>
              </a:rPr>
              <a:t>Thank you MelquisedecLisbet because you teach me to be a prudent virgin. Amen, Hallelujah!</a:t>
            </a: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5" name="Rectangle 9">
            <a:extLst>
              <a:ext uri="{FF2B5EF4-FFF2-40B4-BE49-F238E27FC236}">
                <a16:creationId xmlns:a16="http://schemas.microsoft.com/office/drawing/2014/main" id="{79F797EE-E6B4-4F97-AC3D-783C758F2DCE}"/>
              </a:ext>
            </a:extLst>
          </p:cNvPr>
          <p:cNvSpPr>
            <a:spLocks noChangeArrowheads="1"/>
          </p:cNvSpPr>
          <p:nvPr/>
        </p:nvSpPr>
        <p:spPr bwMode="auto">
          <a:xfrm>
            <a:off x="6955307" y="29460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7A18AB3C-AB81-4A9E-A1C3-915A9DE1B40C}"/>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flipH="1">
            <a:off x="0" y="8211128"/>
            <a:ext cx="6813375" cy="914400"/>
          </a:xfrm>
          <a:prstGeom prst="rect">
            <a:avLst/>
          </a:prstGeom>
        </p:spPr>
      </p:pic>
      <p:pic>
        <p:nvPicPr>
          <p:cNvPr id="11" name="Picture 10">
            <a:extLst>
              <a:ext uri="{FF2B5EF4-FFF2-40B4-BE49-F238E27FC236}">
                <a16:creationId xmlns:a16="http://schemas.microsoft.com/office/drawing/2014/main" id="{E82794AE-8931-4564-9A77-BB1BA89929DE}"/>
              </a:ext>
            </a:extLst>
          </p:cNvPr>
          <p:cNvPicPr/>
          <p:nvPr/>
        </p:nvPicPr>
        <p:blipFill>
          <a:blip r:embed="rId8" cstate="print">
            <a:extLst>
              <a:ext uri="{28A0092B-C50C-407E-A947-70E740481C1C}">
                <a14:useLocalDpi xmlns:a14="http://schemas.microsoft.com/office/drawing/2010/main" val="0"/>
              </a:ext>
            </a:extLst>
          </a:blip>
          <a:stretch>
            <a:fillRect/>
          </a:stretch>
        </p:blipFill>
        <p:spPr>
          <a:xfrm rot="1443253">
            <a:off x="6202595" y="1626121"/>
            <a:ext cx="474098" cy="418351"/>
          </a:xfrm>
          <a:prstGeom prst="rect">
            <a:avLst/>
          </a:prstGeom>
        </p:spPr>
      </p:pic>
      <p:pic>
        <p:nvPicPr>
          <p:cNvPr id="12" name="Picture 11">
            <a:extLst>
              <a:ext uri="{FF2B5EF4-FFF2-40B4-BE49-F238E27FC236}">
                <a16:creationId xmlns:a16="http://schemas.microsoft.com/office/drawing/2014/main" id="{CC111259-B147-4E45-9D15-7EFB9B0186CD}"/>
              </a:ext>
            </a:extLst>
          </p:cNvPr>
          <p:cNvPicPr/>
          <p:nvPr/>
        </p:nvPicPr>
        <p:blipFill>
          <a:blip r:embed="rId9" cstate="print">
            <a:extLst>
              <a:ext uri="{28A0092B-C50C-407E-A947-70E740481C1C}">
                <a14:useLocalDpi xmlns:a14="http://schemas.microsoft.com/office/drawing/2010/main" val="0"/>
              </a:ext>
            </a:extLst>
          </a:blip>
          <a:stretch>
            <a:fillRect/>
          </a:stretch>
        </p:blipFill>
        <p:spPr>
          <a:xfrm rot="20327913">
            <a:off x="143905" y="1543666"/>
            <a:ext cx="494135" cy="394741"/>
          </a:xfrm>
          <a:prstGeom prst="rect">
            <a:avLst/>
          </a:prstGeom>
        </p:spPr>
      </p:pic>
      <p:pic>
        <p:nvPicPr>
          <p:cNvPr id="14" name="Picture 2">
            <a:extLst>
              <a:ext uri="{FF2B5EF4-FFF2-40B4-BE49-F238E27FC236}">
                <a16:creationId xmlns:a16="http://schemas.microsoft.com/office/drawing/2014/main" id="{CECBB007-81BF-EAAB-CF2B-953865936CE9}"/>
              </a:ext>
            </a:extLst>
          </p:cNvPr>
          <p:cNvPicPr>
            <a:picLocks noChangeAspect="1" noChangeArrowheads="1"/>
          </p:cNvPicPr>
          <p:nvPr/>
        </p:nvPicPr>
        <p:blipFill rotWithShape="1">
          <a:blip r:embed="rId10" cstate="print">
            <a:clrChange>
              <a:clrFrom>
                <a:srgbClr val="000000"/>
              </a:clrFrom>
              <a:clrTo>
                <a:srgbClr val="000000">
                  <a:alpha val="0"/>
                </a:srgbClr>
              </a:clrTo>
            </a:clrChange>
            <a:extLst>
              <a:ext uri="{BEBA8EAE-BF5A-486C-A8C5-ECC9F3942E4B}">
                <a14:imgProps xmlns:a14="http://schemas.microsoft.com/office/drawing/2010/main">
                  <a14:imgLayer r:embed="rId11">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77402" y="2145208"/>
            <a:ext cx="6103196" cy="452431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all the younger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all the older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topic and review these words:</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Temperance</a:t>
            </a:r>
            <a:r>
              <a:rPr lang="en-US" sz="1200" dirty="0">
                <a:latin typeface="Arial" panose="020B0604020202020204" pitchFamily="34" charset="0"/>
                <a:cs typeface="Arial" panose="020B0604020202020204" pitchFamily="34" charset="0"/>
              </a:rPr>
              <a:t>: Doing things with moderation.  </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Moderation</a:t>
            </a:r>
            <a:r>
              <a:rPr lang="en-US" sz="1200" dirty="0">
                <a:latin typeface="Arial" panose="020B0604020202020204" pitchFamily="34" charset="0"/>
                <a:cs typeface="Arial" panose="020B0604020202020204" pitchFamily="34" charset="0"/>
              </a:rPr>
              <a:t>: Being able to control our behavior.</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a:t>
            </a:r>
            <a:endParaRPr lang="en-US" sz="1200" dirty="0">
              <a:solidFill>
                <a:srgbClr val="FF0000"/>
              </a:solidFill>
              <a:latin typeface="Arial" panose="020B0604020202020204" pitchFamily="34" charset="0"/>
              <a:cs typeface="Arial" panose="020B0604020202020204" pitchFamily="34" charset="0"/>
            </a:endParaRPr>
          </a:p>
          <a:p>
            <a:pPr marL="342900" indent="-342900">
              <a:buAutoNum type="arabicPeriod"/>
            </a:pPr>
            <a:r>
              <a:rPr lang="en-US" sz="1200" dirty="0">
                <a:latin typeface="Arial" panose="020B0604020202020204" pitchFamily="34" charset="0"/>
                <a:cs typeface="Arial" panose="020B0604020202020204" pitchFamily="34" charset="0"/>
              </a:rPr>
              <a:t>Why is it important for our house to have a strong foundation? </a:t>
            </a:r>
            <a:r>
              <a:rPr lang="en-US" sz="1200" b="1" dirty="0">
                <a:solidFill>
                  <a:srgbClr val="17CF29"/>
                </a:solidFill>
                <a:latin typeface="Arial" panose="020B0604020202020204" pitchFamily="34" charset="0"/>
                <a:cs typeface="Arial" panose="020B0604020202020204" pitchFamily="34" charset="0"/>
              </a:rPr>
              <a:t>So it is always standing and never falls.</a:t>
            </a:r>
          </a:p>
          <a:p>
            <a:pPr marL="342900" indent="-342900">
              <a:buFontTx/>
              <a:buAutoNum type="arabicPeriod"/>
            </a:pPr>
            <a:r>
              <a:rPr lang="en-US" sz="1200" dirty="0">
                <a:latin typeface="Arial" panose="020B0604020202020204" pitchFamily="34" charset="0"/>
                <a:cs typeface="Arial" panose="020B0604020202020204" pitchFamily="34" charset="0"/>
              </a:rPr>
              <a:t>Why should we choose who to serve between Christ and the carnal mind?</a:t>
            </a:r>
            <a:r>
              <a:rPr lang="en-US" sz="1200" b="1" dirty="0">
                <a:latin typeface="Arial" panose="020B0604020202020204" pitchFamily="34" charset="0"/>
                <a:cs typeface="Arial" panose="020B0604020202020204" pitchFamily="34" charset="0"/>
              </a:rPr>
              <a:t> </a:t>
            </a:r>
            <a:r>
              <a:rPr lang="en-US" sz="1200" b="1" dirty="0">
                <a:solidFill>
                  <a:srgbClr val="17CF29"/>
                </a:solidFill>
                <a:latin typeface="Arial" panose="020B0604020202020204" pitchFamily="34" charset="0"/>
                <a:cs typeface="Arial" panose="020B0604020202020204" pitchFamily="34" charset="0"/>
              </a:rPr>
              <a:t>Because you cannot serve both. We must love one and hate the other.</a:t>
            </a:r>
          </a:p>
          <a:p>
            <a:pPr marL="342900" indent="-342900">
              <a:buFontTx/>
              <a:buAutoNum type="arabicPeriod"/>
            </a:pPr>
            <a:r>
              <a:rPr lang="en-US" sz="1200" dirty="0">
                <a:latin typeface="Arial" panose="020B0604020202020204" pitchFamily="34" charset="0"/>
                <a:cs typeface="Arial" panose="020B0604020202020204" pitchFamily="34" charset="0"/>
              </a:rPr>
              <a:t>Why don’t we allow thoughts that are not pleasing to God enter our mind?</a:t>
            </a:r>
            <a:r>
              <a:rPr lang="en-US" sz="1200" b="1" dirty="0">
                <a:solidFill>
                  <a:srgbClr val="17CF29"/>
                </a:solidFill>
                <a:latin typeface="Arial" panose="020B0604020202020204" pitchFamily="34" charset="0"/>
                <a:cs typeface="Arial" panose="020B0604020202020204" pitchFamily="34" charset="0"/>
              </a:rPr>
              <a:t> So we do not get out of the Rest that MelquisedecLisbet give us and enter a labyrinth of questions.</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endParaRPr lang="en-US" sz="1200" dirty="0">
              <a:solidFill>
                <a:srgbClr val="FF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a:t>
            </a:r>
            <a:r>
              <a:rPr lang="en-US" sz="1200" dirty="0">
                <a:latin typeface="Arial" panose="020B0604020202020204" pitchFamily="34" charset="0"/>
                <a:cs typeface="Arial" panose="020B0604020202020204" pitchFamily="34" charset="0"/>
              </a:rPr>
              <a:t>: Connect the Dots</a:t>
            </a:r>
          </a:p>
          <a:p>
            <a:r>
              <a:rPr lang="en-US" sz="1200" dirty="0">
                <a:latin typeface="Arial" panose="020B0604020202020204" pitchFamily="34" charset="0"/>
                <a:cs typeface="Arial" panose="020B0604020202020204" pitchFamily="34" charset="0"/>
              </a:rPr>
              <a:t>The children will connect the dots on page 3 to discover the drawing. Then they can color it.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Crayons/ colored pencils</a:t>
            </a:r>
            <a:endParaRPr lang="es-CR" sz="12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9" name="Picture 2">
            <a:extLst>
              <a:ext uri="{FF2B5EF4-FFF2-40B4-BE49-F238E27FC236}">
                <a16:creationId xmlns:a16="http://schemas.microsoft.com/office/drawing/2014/main" id="{41F1D95E-0559-0A2E-802D-322EA4FAFCF1}"/>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86576A22-91DA-C088-3325-C6A51AC987C5}"/>
              </a:ext>
            </a:extLst>
          </p:cNvPr>
          <p:cNvSpPr/>
          <p:nvPr/>
        </p:nvSpPr>
        <p:spPr>
          <a:xfrm>
            <a:off x="1150840" y="846535"/>
            <a:ext cx="4968552" cy="323165"/>
          </a:xfrm>
          <a:prstGeom prst="rect">
            <a:avLst/>
          </a:prstGeom>
        </p:spPr>
        <p:txBody>
          <a:bodyPr wrap="square">
            <a:spAutoFit/>
          </a:bodyPr>
          <a:lstStyle/>
          <a:p>
            <a:pPr algn="ctr"/>
            <a:r>
              <a:rPr lang="es-CR" sz="1500" dirty="0" err="1">
                <a:latin typeface="Felix Titling" panose="04060505060202020A04" pitchFamily="82" charset="0"/>
                <a:ea typeface="Gadugi" panose="020B0502040204020203" pitchFamily="34" charset="0"/>
              </a:rPr>
              <a:t>Lesson</a:t>
            </a:r>
            <a:r>
              <a:rPr lang="es-CR" sz="1500" dirty="0">
                <a:latin typeface="Felix Titling" panose="04060505060202020A04" pitchFamily="82" charset="0"/>
                <a:ea typeface="Gadugi" panose="020B0502040204020203" pitchFamily="34" charset="0"/>
              </a:rPr>
              <a:t> #</a:t>
            </a:r>
            <a:r>
              <a:rPr lang="es-ES" sz="1500" dirty="0">
                <a:latin typeface="Felix Titling" panose="04060505060202020A04" pitchFamily="82" charset="0"/>
                <a:ea typeface="Gadugi" panose="020B0502040204020203" pitchFamily="34" charset="0"/>
              </a:rPr>
              <a:t>391 A </a:t>
            </a:r>
            <a:r>
              <a:rPr lang="es-ES" sz="1500" dirty="0" err="1">
                <a:latin typeface="Felix Titling" panose="04060505060202020A04" pitchFamily="82" charset="0"/>
                <a:ea typeface="Gadugi" panose="020B0502040204020203" pitchFamily="34" charset="0"/>
              </a:rPr>
              <a:t>Prudent</a:t>
            </a:r>
            <a:r>
              <a:rPr lang="es-ES" sz="1500" dirty="0">
                <a:latin typeface="Felix Titling" panose="04060505060202020A04" pitchFamily="82" charset="0"/>
                <a:ea typeface="Gadugi" panose="020B0502040204020203" pitchFamily="34" charset="0"/>
              </a:rPr>
              <a:t> </a:t>
            </a:r>
            <a:r>
              <a:rPr lang="es-ES" sz="1500" dirty="0" err="1">
                <a:latin typeface="Felix Titling" panose="04060505060202020A04" pitchFamily="82" charset="0"/>
                <a:ea typeface="Gadugi" panose="020B0502040204020203" pitchFamily="34" charset="0"/>
              </a:rPr>
              <a:t>Virgin</a:t>
            </a:r>
            <a:endParaRPr lang="es-ES" sz="1500" dirty="0">
              <a:latin typeface="Felix Titling" panose="04060505060202020A04" pitchFamily="82" charset="0"/>
              <a:ea typeface="Gadugi" panose="020B0502040204020203" pitchFamily="34" charset="0"/>
            </a:endParaRPr>
          </a:p>
        </p:txBody>
      </p:sp>
      <p:sp>
        <p:nvSpPr>
          <p:cNvPr id="12" name="68 Rectángulo">
            <a:extLst>
              <a:ext uri="{FF2B5EF4-FFF2-40B4-BE49-F238E27FC236}">
                <a16:creationId xmlns:a16="http://schemas.microsoft.com/office/drawing/2014/main" id="{AE883769-F5C1-D27A-97A9-32EE21991C56}"/>
              </a:ext>
            </a:extLst>
          </p:cNvPr>
          <p:cNvSpPr>
            <a:spLocks noChangeArrowheads="1"/>
          </p:cNvSpPr>
          <p:nvPr/>
        </p:nvSpPr>
        <p:spPr bwMode="auto">
          <a:xfrm>
            <a:off x="2016981" y="1533498"/>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61383"/>
            <a:ext cx="835915" cy="406998"/>
          </a:xfrm>
          <a:prstGeom prst="rect">
            <a:avLst/>
          </a:prstGeom>
        </p:spPr>
      </p:pic>
      <p:pic>
        <p:nvPicPr>
          <p:cNvPr id="4" name="Picture 3">
            <a:extLst>
              <a:ext uri="{FF2B5EF4-FFF2-40B4-BE49-F238E27FC236}">
                <a16:creationId xmlns:a16="http://schemas.microsoft.com/office/drawing/2014/main" id="{482FA804-3E96-4D4C-9F3E-17684288B117}"/>
              </a:ext>
            </a:extLst>
          </p:cNvPr>
          <p:cNvPicPr>
            <a:picLocks noChangeAspect="1"/>
          </p:cNvPicPr>
          <p:nvPr/>
        </p:nvPicPr>
        <p:blipFill rotWithShape="1">
          <a:blip r:embed="rId3"/>
          <a:srcRect l="8381" t="20413" r="8000" b="15904"/>
          <a:stretch/>
        </p:blipFill>
        <p:spPr>
          <a:xfrm>
            <a:off x="44624" y="1727084"/>
            <a:ext cx="6707792" cy="5459204"/>
          </a:xfrm>
          <a:prstGeom prst="rect">
            <a:avLst/>
          </a:prstGeom>
        </p:spPr>
      </p:pic>
      <p:sp>
        <p:nvSpPr>
          <p:cNvPr id="5" name="TextBox 4">
            <a:extLst>
              <a:ext uri="{FF2B5EF4-FFF2-40B4-BE49-F238E27FC236}">
                <a16:creationId xmlns:a16="http://schemas.microsoft.com/office/drawing/2014/main" id="{C80DDDCD-06FC-40D5-ACA6-6260F0F3E674}"/>
              </a:ext>
            </a:extLst>
          </p:cNvPr>
          <p:cNvSpPr txBox="1"/>
          <p:nvPr/>
        </p:nvSpPr>
        <p:spPr>
          <a:xfrm>
            <a:off x="1268760" y="7884368"/>
            <a:ext cx="4392488"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04C97932-FEF9-4FEB-88C9-B0F7CFEFC222}"/>
              </a:ext>
            </a:extLst>
          </p:cNvPr>
          <p:cNvSpPr txBox="1"/>
          <p:nvPr/>
        </p:nvSpPr>
        <p:spPr>
          <a:xfrm>
            <a:off x="404664" y="6228184"/>
            <a:ext cx="6120680" cy="1077218"/>
          </a:xfrm>
          <a:prstGeom prst="rect">
            <a:avLst/>
          </a:prstGeom>
          <a:solidFill>
            <a:schemeClr val="bg1"/>
          </a:solidFill>
        </p:spPr>
        <p:txBody>
          <a:bodyPr wrap="square" rtlCol="0">
            <a:spAutoFit/>
          </a:bodyPr>
          <a:lstStyle/>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Christ Lisbet transformed me into a new person and gives me PEACE!</a:t>
            </a:r>
          </a:p>
          <a:p>
            <a:endParaRPr lang="es-CR" sz="1600" dirty="0">
              <a:latin typeface="Arial" panose="020B0604020202020204" pitchFamily="34" charset="0"/>
              <a:cs typeface="Arial" panose="020B0604020202020204" pitchFamily="34" charset="0"/>
            </a:endParaRPr>
          </a:p>
        </p:txBody>
      </p:sp>
      <p:pic>
        <p:nvPicPr>
          <p:cNvPr id="8" name="Picture 2">
            <a:extLst>
              <a:ext uri="{FF2B5EF4-FFF2-40B4-BE49-F238E27FC236}">
                <a16:creationId xmlns:a16="http://schemas.microsoft.com/office/drawing/2014/main" id="{05136FC8-7E6A-B124-271B-C76074D7B413}"/>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a:extLst>
              <a:ext uri="{FF2B5EF4-FFF2-40B4-BE49-F238E27FC236}">
                <a16:creationId xmlns:a16="http://schemas.microsoft.com/office/drawing/2014/main" id="{D10FFD2D-C7BF-89DA-F496-3848B20E3BB1}"/>
              </a:ext>
            </a:extLst>
          </p:cNvPr>
          <p:cNvSpPr/>
          <p:nvPr/>
        </p:nvSpPr>
        <p:spPr>
          <a:xfrm>
            <a:off x="1150840" y="846535"/>
            <a:ext cx="4968552" cy="323165"/>
          </a:xfrm>
          <a:prstGeom prst="rect">
            <a:avLst/>
          </a:prstGeom>
        </p:spPr>
        <p:txBody>
          <a:bodyPr wrap="square">
            <a:spAutoFit/>
          </a:bodyPr>
          <a:lstStyle/>
          <a:p>
            <a:pPr algn="ctr"/>
            <a:r>
              <a:rPr lang="es-CR" sz="1500" dirty="0" err="1">
                <a:latin typeface="Felix Titling" panose="04060505060202020A04" pitchFamily="82" charset="0"/>
                <a:ea typeface="Gadugi" panose="020B0502040204020203" pitchFamily="34" charset="0"/>
              </a:rPr>
              <a:t>Lesson</a:t>
            </a:r>
            <a:r>
              <a:rPr lang="es-CR" sz="1500" dirty="0">
                <a:latin typeface="Felix Titling" panose="04060505060202020A04" pitchFamily="82" charset="0"/>
                <a:ea typeface="Gadugi" panose="020B0502040204020203" pitchFamily="34" charset="0"/>
              </a:rPr>
              <a:t> #</a:t>
            </a:r>
            <a:r>
              <a:rPr lang="es-ES" sz="1500" dirty="0">
                <a:latin typeface="Felix Titling" panose="04060505060202020A04" pitchFamily="82" charset="0"/>
                <a:ea typeface="Gadugi" panose="020B0502040204020203" pitchFamily="34" charset="0"/>
              </a:rPr>
              <a:t>391 A </a:t>
            </a:r>
            <a:r>
              <a:rPr lang="es-ES" sz="1500" dirty="0" err="1">
                <a:latin typeface="Felix Titling" panose="04060505060202020A04" pitchFamily="82" charset="0"/>
                <a:ea typeface="Gadugi" panose="020B0502040204020203" pitchFamily="34" charset="0"/>
              </a:rPr>
              <a:t>Prudent</a:t>
            </a:r>
            <a:r>
              <a:rPr lang="es-ES" sz="1500" dirty="0">
                <a:latin typeface="Felix Titling" panose="04060505060202020A04" pitchFamily="82" charset="0"/>
                <a:ea typeface="Gadugi" panose="020B0502040204020203" pitchFamily="34" charset="0"/>
              </a:rPr>
              <a:t> </a:t>
            </a:r>
            <a:r>
              <a:rPr lang="es-ES" sz="1500" dirty="0" err="1">
                <a:latin typeface="Felix Titling" panose="04060505060202020A04" pitchFamily="82" charset="0"/>
                <a:ea typeface="Gadugi" panose="020B0502040204020203" pitchFamily="34" charset="0"/>
              </a:rPr>
              <a:t>Virgin</a:t>
            </a:r>
            <a:endParaRPr lang="es-ES" sz="1500" dirty="0">
              <a:latin typeface="Felix Titling" panose="04060505060202020A04" pitchFamily="82" charset="0"/>
              <a:ea typeface="Gadugi" panose="020B0502040204020203" pitchFamily="34" charset="0"/>
            </a:endParaRPr>
          </a:p>
        </p:txBody>
      </p:sp>
    </p:spTree>
    <p:extLst>
      <p:ext uri="{BB962C8B-B14F-4D97-AF65-F5344CB8AC3E}">
        <p14:creationId xmlns:p14="http://schemas.microsoft.com/office/powerpoint/2010/main" val="364636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61383"/>
            <a:ext cx="835915" cy="406998"/>
          </a:xfrm>
          <a:prstGeom prst="rect">
            <a:avLst/>
          </a:prstGeom>
        </p:spPr>
      </p:pic>
      <p:pic>
        <p:nvPicPr>
          <p:cNvPr id="5" name="Picture 2">
            <a:extLst>
              <a:ext uri="{FF2B5EF4-FFF2-40B4-BE49-F238E27FC236}">
                <a16:creationId xmlns:a16="http://schemas.microsoft.com/office/drawing/2014/main" id="{90B46B2D-4614-57BB-2FB8-B3035B7724A2}"/>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a:extLst>
              <a:ext uri="{FF2B5EF4-FFF2-40B4-BE49-F238E27FC236}">
                <a16:creationId xmlns:a16="http://schemas.microsoft.com/office/drawing/2014/main" id="{9D8A71BC-50F8-2AF0-A034-F4ED97015428}"/>
              </a:ext>
            </a:extLst>
          </p:cNvPr>
          <p:cNvSpPr/>
          <p:nvPr/>
        </p:nvSpPr>
        <p:spPr>
          <a:xfrm>
            <a:off x="1150840" y="846535"/>
            <a:ext cx="4968552" cy="323165"/>
          </a:xfrm>
          <a:prstGeom prst="rect">
            <a:avLst/>
          </a:prstGeom>
        </p:spPr>
        <p:txBody>
          <a:bodyPr wrap="square">
            <a:spAutoFit/>
          </a:bodyPr>
          <a:lstStyle/>
          <a:p>
            <a:pPr algn="ctr"/>
            <a:r>
              <a:rPr lang="es-CR" sz="1500" dirty="0" err="1">
                <a:latin typeface="Felix Titling" panose="04060505060202020A04" pitchFamily="82" charset="0"/>
                <a:ea typeface="Gadugi" panose="020B0502040204020203" pitchFamily="34" charset="0"/>
              </a:rPr>
              <a:t>Lesson</a:t>
            </a:r>
            <a:r>
              <a:rPr lang="es-CR" sz="1500" dirty="0">
                <a:latin typeface="Felix Titling" panose="04060505060202020A04" pitchFamily="82" charset="0"/>
                <a:ea typeface="Gadugi" panose="020B0502040204020203" pitchFamily="34" charset="0"/>
              </a:rPr>
              <a:t> #</a:t>
            </a:r>
            <a:r>
              <a:rPr lang="es-ES" sz="1500" dirty="0">
                <a:latin typeface="Felix Titling" panose="04060505060202020A04" pitchFamily="82" charset="0"/>
                <a:ea typeface="Gadugi" panose="020B0502040204020203" pitchFamily="34" charset="0"/>
              </a:rPr>
              <a:t>391 A </a:t>
            </a:r>
            <a:r>
              <a:rPr lang="es-ES" sz="1500" dirty="0" err="1">
                <a:latin typeface="Felix Titling" panose="04060505060202020A04" pitchFamily="82" charset="0"/>
                <a:ea typeface="Gadugi" panose="020B0502040204020203" pitchFamily="34" charset="0"/>
              </a:rPr>
              <a:t>Prudent</a:t>
            </a:r>
            <a:r>
              <a:rPr lang="es-ES" sz="1500" dirty="0">
                <a:latin typeface="Felix Titling" panose="04060505060202020A04" pitchFamily="82" charset="0"/>
                <a:ea typeface="Gadugi" panose="020B0502040204020203" pitchFamily="34" charset="0"/>
              </a:rPr>
              <a:t> </a:t>
            </a:r>
            <a:r>
              <a:rPr lang="es-ES" sz="1500" dirty="0" err="1">
                <a:latin typeface="Felix Titling" panose="04060505060202020A04" pitchFamily="82" charset="0"/>
                <a:ea typeface="Gadugi" panose="020B0502040204020203" pitchFamily="34" charset="0"/>
              </a:rPr>
              <a:t>Virgin</a:t>
            </a:r>
            <a:endParaRPr lang="es-ES" sz="1500" dirty="0">
              <a:latin typeface="Felix Titling" panose="04060505060202020A04" pitchFamily="82" charset="0"/>
              <a:ea typeface="Gadugi" panose="020B0502040204020203" pitchFamily="34" charset="0"/>
            </a:endParaRPr>
          </a:p>
        </p:txBody>
      </p:sp>
      <p:pic>
        <p:nvPicPr>
          <p:cNvPr id="7" name="Picture 6">
            <a:extLst>
              <a:ext uri="{FF2B5EF4-FFF2-40B4-BE49-F238E27FC236}">
                <a16:creationId xmlns:a16="http://schemas.microsoft.com/office/drawing/2014/main" id="{3F8FEAC6-7FBD-E674-55E8-B5906757840B}"/>
              </a:ext>
            </a:extLst>
          </p:cNvPr>
          <p:cNvPicPr>
            <a:picLocks noChangeAspect="1"/>
          </p:cNvPicPr>
          <p:nvPr/>
        </p:nvPicPr>
        <p:blipFill>
          <a:blip r:embed="rId5"/>
          <a:stretch>
            <a:fillRect/>
          </a:stretch>
        </p:blipFill>
        <p:spPr>
          <a:xfrm>
            <a:off x="848722" y="1846817"/>
            <a:ext cx="5160556" cy="5160556"/>
          </a:xfrm>
          <a:prstGeom prst="rect">
            <a:avLst/>
          </a:prstGeom>
        </p:spPr>
      </p:pic>
      <p:graphicFrame>
        <p:nvGraphicFramePr>
          <p:cNvPr id="8" name="Table 7">
            <a:extLst>
              <a:ext uri="{FF2B5EF4-FFF2-40B4-BE49-F238E27FC236}">
                <a16:creationId xmlns:a16="http://schemas.microsoft.com/office/drawing/2014/main" id="{2A43ECF1-8FC2-01E9-AD30-8CF28BBAF5E7}"/>
              </a:ext>
            </a:extLst>
          </p:cNvPr>
          <p:cNvGraphicFramePr>
            <a:graphicFrameLocks noGrp="1"/>
          </p:cNvGraphicFramePr>
          <p:nvPr>
            <p:extLst>
              <p:ext uri="{D42A27DB-BD31-4B8C-83A1-F6EECF244321}">
                <p14:modId xmlns:p14="http://schemas.microsoft.com/office/powerpoint/2010/main" val="2330102351"/>
              </p:ext>
            </p:extLst>
          </p:nvPr>
        </p:nvGraphicFramePr>
        <p:xfrm>
          <a:off x="1484784" y="7308304"/>
          <a:ext cx="4221834" cy="720080"/>
        </p:xfrm>
        <a:graphic>
          <a:graphicData uri="http://schemas.openxmlformats.org/drawingml/2006/table">
            <a:tbl>
              <a:tblPr/>
              <a:tblGrid>
                <a:gridCol w="703639">
                  <a:extLst>
                    <a:ext uri="{9D8B030D-6E8A-4147-A177-3AD203B41FA5}">
                      <a16:colId xmlns:a16="http://schemas.microsoft.com/office/drawing/2014/main" val="611172913"/>
                    </a:ext>
                  </a:extLst>
                </a:gridCol>
                <a:gridCol w="703639">
                  <a:extLst>
                    <a:ext uri="{9D8B030D-6E8A-4147-A177-3AD203B41FA5}">
                      <a16:colId xmlns:a16="http://schemas.microsoft.com/office/drawing/2014/main" val="2311481059"/>
                    </a:ext>
                  </a:extLst>
                </a:gridCol>
                <a:gridCol w="703639">
                  <a:extLst>
                    <a:ext uri="{9D8B030D-6E8A-4147-A177-3AD203B41FA5}">
                      <a16:colId xmlns:a16="http://schemas.microsoft.com/office/drawing/2014/main" val="3109745255"/>
                    </a:ext>
                  </a:extLst>
                </a:gridCol>
                <a:gridCol w="703639">
                  <a:extLst>
                    <a:ext uri="{9D8B030D-6E8A-4147-A177-3AD203B41FA5}">
                      <a16:colId xmlns:a16="http://schemas.microsoft.com/office/drawing/2014/main" val="1491475822"/>
                    </a:ext>
                  </a:extLst>
                </a:gridCol>
                <a:gridCol w="703639">
                  <a:extLst>
                    <a:ext uri="{9D8B030D-6E8A-4147-A177-3AD203B41FA5}">
                      <a16:colId xmlns:a16="http://schemas.microsoft.com/office/drawing/2014/main" val="2400430570"/>
                    </a:ext>
                  </a:extLst>
                </a:gridCol>
                <a:gridCol w="703639">
                  <a:extLst>
                    <a:ext uri="{9D8B030D-6E8A-4147-A177-3AD203B41FA5}">
                      <a16:colId xmlns:a16="http://schemas.microsoft.com/office/drawing/2014/main" val="704475703"/>
                    </a:ext>
                  </a:extLst>
                </a:gridCol>
              </a:tblGrid>
              <a:tr h="274003">
                <a:tc>
                  <a:txBody>
                    <a:bodyPr/>
                    <a:lstStyle/>
                    <a:p>
                      <a:r>
                        <a:rPr lang="en-US" sz="1100">
                          <a:effectLst/>
                          <a:latin typeface="Roboto" panose="02000000000000000000" pitchFamily="2" charset="0"/>
                        </a:rPr>
                        <a:t>Clean</a:t>
                      </a:r>
                    </a:p>
                  </a:txBody>
                  <a:tcPr anchor="ctr">
                    <a:lnL>
                      <a:noFill/>
                    </a:lnL>
                    <a:lnR>
                      <a:noFill/>
                    </a:lnR>
                    <a:lnT>
                      <a:noFill/>
                    </a:lnT>
                    <a:lnB>
                      <a:noFill/>
                    </a:lnB>
                    <a:solidFill>
                      <a:srgbClr val="FFFFFF"/>
                    </a:solidFill>
                  </a:tcPr>
                </a:tc>
                <a:tc>
                  <a:txBody>
                    <a:bodyPr/>
                    <a:lstStyle/>
                    <a:p>
                      <a:endParaRPr lang="en-US" sz="1100">
                        <a:effectLst/>
                        <a:latin typeface="Roboto" panose="02000000000000000000" pitchFamily="2" charset="0"/>
                      </a:endParaRPr>
                    </a:p>
                  </a:txBody>
                  <a:tcPr anchor="ctr">
                    <a:lnL>
                      <a:noFill/>
                    </a:lnL>
                    <a:lnR>
                      <a:noFill/>
                    </a:lnR>
                    <a:lnT>
                      <a:noFill/>
                    </a:lnT>
                    <a:lnB>
                      <a:noFill/>
                    </a:lnB>
                    <a:solidFill>
                      <a:srgbClr val="FFFFFF"/>
                    </a:solidFill>
                  </a:tcPr>
                </a:tc>
                <a:tc>
                  <a:txBody>
                    <a:bodyPr/>
                    <a:lstStyle/>
                    <a:p>
                      <a:r>
                        <a:rPr lang="en-US" sz="1100">
                          <a:effectLst/>
                          <a:latin typeface="Roboto" panose="02000000000000000000" pitchFamily="2" charset="0"/>
                        </a:rPr>
                        <a:t>Justice</a:t>
                      </a:r>
                    </a:p>
                  </a:txBody>
                  <a:tcPr anchor="ctr">
                    <a:lnL>
                      <a:noFill/>
                    </a:lnL>
                    <a:lnR>
                      <a:noFill/>
                    </a:lnR>
                    <a:lnT>
                      <a:noFill/>
                    </a:lnT>
                    <a:lnB>
                      <a:noFill/>
                    </a:lnB>
                    <a:solidFill>
                      <a:srgbClr val="FFFFFF"/>
                    </a:solidFill>
                  </a:tcPr>
                </a:tc>
                <a:tc>
                  <a:txBody>
                    <a:bodyPr/>
                    <a:lstStyle/>
                    <a:p>
                      <a:endParaRPr lang="en-US" sz="1100">
                        <a:effectLst/>
                        <a:latin typeface="Roboto" panose="02000000000000000000" pitchFamily="2" charset="0"/>
                      </a:endParaRPr>
                    </a:p>
                  </a:txBody>
                  <a:tcPr anchor="ctr">
                    <a:lnL>
                      <a:noFill/>
                    </a:lnL>
                    <a:lnR>
                      <a:noFill/>
                    </a:lnR>
                    <a:lnT>
                      <a:noFill/>
                    </a:lnT>
                    <a:lnB>
                      <a:noFill/>
                    </a:lnB>
                    <a:solidFill>
                      <a:srgbClr val="FFFFFF"/>
                    </a:solidFill>
                  </a:tcPr>
                </a:tc>
                <a:tc>
                  <a:txBody>
                    <a:bodyPr/>
                    <a:lstStyle/>
                    <a:p>
                      <a:r>
                        <a:rPr lang="en-US" sz="1100">
                          <a:effectLst/>
                          <a:latin typeface="Roboto" panose="02000000000000000000" pitchFamily="2" charset="0"/>
                        </a:rPr>
                        <a:t>Love</a:t>
                      </a:r>
                    </a:p>
                  </a:txBody>
                  <a:tcPr anchor="ctr">
                    <a:lnL>
                      <a:noFill/>
                    </a:lnL>
                    <a:lnR>
                      <a:noFill/>
                    </a:lnR>
                    <a:lnT>
                      <a:noFill/>
                    </a:lnT>
                    <a:lnB>
                      <a:noFill/>
                    </a:lnB>
                    <a:solidFill>
                      <a:srgbClr val="FFFFFF"/>
                    </a:solidFill>
                  </a:tcPr>
                </a:tc>
                <a:tc>
                  <a:txBody>
                    <a:bodyPr/>
                    <a:lstStyle/>
                    <a:p>
                      <a:endParaRPr lang="en-US" sz="1100">
                        <a:effectLst/>
                        <a:latin typeface="Roboto" panose="02000000000000000000" pitchFamily="2"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3612720130"/>
                  </a:ext>
                </a:extLst>
              </a:tr>
              <a:tr h="446077">
                <a:tc>
                  <a:txBody>
                    <a:bodyPr/>
                    <a:lstStyle/>
                    <a:p>
                      <a:r>
                        <a:rPr lang="en-US" sz="1100">
                          <a:effectLst/>
                          <a:latin typeface="Roboto" panose="02000000000000000000" pitchFamily="2" charset="0"/>
                        </a:rPr>
                        <a:t>Mind</a:t>
                      </a:r>
                    </a:p>
                  </a:txBody>
                  <a:tcPr anchor="ctr">
                    <a:lnL>
                      <a:noFill/>
                    </a:lnL>
                    <a:lnR>
                      <a:noFill/>
                    </a:lnR>
                    <a:lnT>
                      <a:noFill/>
                    </a:lnT>
                    <a:lnB>
                      <a:noFill/>
                    </a:lnB>
                    <a:solidFill>
                      <a:srgbClr val="FFFFFF"/>
                    </a:solidFill>
                  </a:tcPr>
                </a:tc>
                <a:tc>
                  <a:txBody>
                    <a:bodyPr/>
                    <a:lstStyle/>
                    <a:p>
                      <a:endParaRPr lang="en-US" sz="1100">
                        <a:effectLst/>
                        <a:latin typeface="Roboto" panose="02000000000000000000" pitchFamily="2" charset="0"/>
                      </a:endParaRPr>
                    </a:p>
                  </a:txBody>
                  <a:tcPr anchor="ctr">
                    <a:lnL>
                      <a:noFill/>
                    </a:lnL>
                    <a:lnR>
                      <a:noFill/>
                    </a:lnR>
                    <a:lnT>
                      <a:noFill/>
                    </a:lnT>
                    <a:lnB>
                      <a:noFill/>
                    </a:lnB>
                    <a:solidFill>
                      <a:srgbClr val="FFFFFF"/>
                    </a:solidFill>
                  </a:tcPr>
                </a:tc>
                <a:tc>
                  <a:txBody>
                    <a:bodyPr/>
                    <a:lstStyle/>
                    <a:p>
                      <a:r>
                        <a:rPr lang="en-US" sz="1100">
                          <a:effectLst/>
                          <a:latin typeface="Roboto" panose="02000000000000000000" pitchFamily="2" charset="0"/>
                        </a:rPr>
                        <a:t>Peace</a:t>
                      </a:r>
                    </a:p>
                  </a:txBody>
                  <a:tcPr anchor="ctr">
                    <a:lnL>
                      <a:noFill/>
                    </a:lnL>
                    <a:lnR>
                      <a:noFill/>
                    </a:lnR>
                    <a:lnT>
                      <a:noFill/>
                    </a:lnT>
                    <a:lnB>
                      <a:noFill/>
                    </a:lnB>
                    <a:solidFill>
                      <a:srgbClr val="FFFFFF"/>
                    </a:solidFill>
                  </a:tcPr>
                </a:tc>
                <a:tc>
                  <a:txBody>
                    <a:bodyPr/>
                    <a:lstStyle/>
                    <a:p>
                      <a:endParaRPr lang="en-US" sz="1100">
                        <a:effectLst/>
                        <a:latin typeface="Roboto" panose="02000000000000000000" pitchFamily="2" charset="0"/>
                      </a:endParaRPr>
                    </a:p>
                  </a:txBody>
                  <a:tcPr anchor="ctr">
                    <a:lnL>
                      <a:noFill/>
                    </a:lnL>
                    <a:lnR>
                      <a:noFill/>
                    </a:lnR>
                    <a:lnT>
                      <a:noFill/>
                    </a:lnT>
                    <a:lnB>
                      <a:noFill/>
                    </a:lnB>
                    <a:solidFill>
                      <a:srgbClr val="FFFFFF"/>
                    </a:solidFill>
                  </a:tcPr>
                </a:tc>
                <a:tc>
                  <a:txBody>
                    <a:bodyPr/>
                    <a:lstStyle/>
                    <a:p>
                      <a:r>
                        <a:rPr lang="en-US" sz="1100">
                          <a:effectLst/>
                          <a:latin typeface="Roboto" panose="02000000000000000000" pitchFamily="2" charset="0"/>
                        </a:rPr>
                        <a:t>PrudentVirgin</a:t>
                      </a:r>
                    </a:p>
                  </a:txBody>
                  <a:tcPr anchor="ctr">
                    <a:lnL>
                      <a:noFill/>
                    </a:lnL>
                    <a:lnR>
                      <a:noFill/>
                    </a:lnR>
                    <a:lnT>
                      <a:noFill/>
                    </a:lnT>
                    <a:lnB>
                      <a:noFill/>
                    </a:lnB>
                    <a:solidFill>
                      <a:srgbClr val="FFFFFF"/>
                    </a:solidFill>
                  </a:tcPr>
                </a:tc>
                <a:tc>
                  <a:txBody>
                    <a:bodyPr/>
                    <a:lstStyle/>
                    <a:p>
                      <a:endParaRPr lang="en-US" sz="1100" dirty="0"/>
                    </a:p>
                  </a:txBody>
                  <a:tcPr>
                    <a:lnL>
                      <a:noFill/>
                    </a:lnL>
                    <a:lnT>
                      <a:noFill/>
                    </a:lnT>
                  </a:tcPr>
                </a:tc>
                <a:extLst>
                  <a:ext uri="{0D108BD9-81ED-4DB2-BD59-A6C34878D82A}">
                    <a16:rowId xmlns:a16="http://schemas.microsoft.com/office/drawing/2014/main" val="390482308"/>
                  </a:ext>
                </a:extLst>
              </a:tr>
            </a:tbl>
          </a:graphicData>
        </a:graphic>
      </p:graphicFrame>
      <p:sp>
        <p:nvSpPr>
          <p:cNvPr id="9" name="TextBox 8">
            <a:extLst>
              <a:ext uri="{FF2B5EF4-FFF2-40B4-BE49-F238E27FC236}">
                <a16:creationId xmlns:a16="http://schemas.microsoft.com/office/drawing/2014/main" id="{54405C73-26AC-E4E9-2A7B-559FB6AF23AB}"/>
              </a:ext>
            </a:extLst>
          </p:cNvPr>
          <p:cNvSpPr txBox="1"/>
          <p:nvPr/>
        </p:nvSpPr>
        <p:spPr>
          <a:xfrm>
            <a:off x="1150840" y="1169700"/>
            <a:ext cx="4654423" cy="369332"/>
          </a:xfrm>
          <a:prstGeom prst="rect">
            <a:avLst/>
          </a:prstGeom>
          <a:noFill/>
        </p:spPr>
        <p:txBody>
          <a:bodyPr wrap="square" rtlCol="0">
            <a:spAutoFit/>
          </a:bodyPr>
          <a:lstStyle/>
          <a:p>
            <a:pPr algn="ctr"/>
            <a:r>
              <a:rPr lang="en-US" dirty="0"/>
              <a:t>Holy angels, complete the word search</a:t>
            </a:r>
          </a:p>
        </p:txBody>
      </p:sp>
    </p:spTree>
    <p:extLst>
      <p:ext uri="{BB962C8B-B14F-4D97-AF65-F5344CB8AC3E}">
        <p14:creationId xmlns:p14="http://schemas.microsoft.com/office/powerpoint/2010/main" val="914019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1259201</TotalTime>
  <Words>603</Words>
  <Application>Microsoft Office PowerPoint</Application>
  <PresentationFormat>On-screen Show (4:3)</PresentationFormat>
  <Paragraphs>57</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Century Gothic</vt:lpstr>
      <vt:lpstr>Felix Titling</vt:lpstr>
      <vt:lpstr>Roboto</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8945</cp:revision>
  <cp:lastPrinted>2015-12-22T05:03:42Z</cp:lastPrinted>
  <dcterms:created xsi:type="dcterms:W3CDTF">2011-04-01T14:17:38Z</dcterms:created>
  <dcterms:modified xsi:type="dcterms:W3CDTF">2022-05-07T22:29:36Z</dcterms:modified>
</cp:coreProperties>
</file>