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82" r:id="rId2"/>
    <p:sldId id="276" r:id="rId3"/>
    <p:sldId id="280" r:id="rId4"/>
    <p:sldId id="281" r:id="rId5"/>
    <p:sldId id="283"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06BA"/>
    <a:srgbClr val="7F6AFA"/>
    <a:srgbClr val="FE4CCB"/>
    <a:srgbClr val="EAEAEA"/>
    <a:srgbClr val="E06ECA"/>
    <a:srgbClr val="F6BB00"/>
    <a:srgbClr val="17CF29"/>
    <a:srgbClr val="F26A1E"/>
    <a:srgbClr val="FF0066"/>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74" autoAdjust="0"/>
    <p:restoredTop sz="94266" autoAdjust="0"/>
  </p:normalViewPr>
  <p:slideViewPr>
    <p:cSldViewPr>
      <p:cViewPr>
        <p:scale>
          <a:sx n="120" d="100"/>
          <a:sy n="120" d="100"/>
        </p:scale>
        <p:origin x="932" y="-171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13/05/2023</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13/05/2023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13/05/2023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3" y="261383"/>
            <a:ext cx="835915" cy="406998"/>
          </a:xfrm>
          <a:prstGeom prst="rect">
            <a:avLst/>
          </a:prstGeom>
        </p:spPr>
      </p:pic>
      <p:sp>
        <p:nvSpPr>
          <p:cNvPr id="6" name="Rectangle 5">
            <a:extLst>
              <a:ext uri="{FF2B5EF4-FFF2-40B4-BE49-F238E27FC236}">
                <a16:creationId xmlns:a16="http://schemas.microsoft.com/office/drawing/2014/main" id="{563909D1-7474-4CD3-A4C8-8847C5DDBBF5}"/>
              </a:ext>
            </a:extLst>
          </p:cNvPr>
          <p:cNvSpPr/>
          <p:nvPr/>
        </p:nvSpPr>
        <p:spPr>
          <a:xfrm>
            <a:off x="188640" y="1592602"/>
            <a:ext cx="6452538" cy="7030130"/>
          </a:xfrm>
          <a:prstGeom prst="rect">
            <a:avLst/>
          </a:prstGeom>
          <a:noFill/>
        </p:spPr>
        <p:txBody>
          <a:bodyPr wrap="square">
            <a:spAutoFit/>
          </a:bodyPr>
          <a:lstStyle/>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Faithful brothers, </a:t>
            </a:r>
            <a:r>
              <a:rPr lang="en-US" sz="1100" kern="100" dirty="0">
                <a:latin typeface="Arial" panose="020B0604020202020204" pitchFamily="34" charset="0"/>
                <a:ea typeface="Calibri" panose="020F0502020204030204" pitchFamily="34" charset="0"/>
                <a:cs typeface="Arial" panose="020B0604020202020204" pitchFamily="34" charset="0"/>
              </a:rPr>
              <a:t>today</a:t>
            </a:r>
            <a:r>
              <a:rPr lang="en-US" sz="1100" kern="100" dirty="0">
                <a:effectLst/>
                <a:latin typeface="Arial" panose="020B0604020202020204" pitchFamily="34" charset="0"/>
                <a:ea typeface="Calibri" panose="020F0502020204030204" pitchFamily="34" charset="0"/>
                <a:cs typeface="Arial" panose="020B0604020202020204" pitchFamily="34" charset="0"/>
              </a:rPr>
              <a:t> Christ Lisbet tells us</a:t>
            </a:r>
            <a:r>
              <a:rPr lang="en-US" sz="1100" kern="100" dirty="0">
                <a:latin typeface="Arial" panose="020B0604020202020204" pitchFamily="34" charset="0"/>
                <a:ea typeface="Calibri" panose="020F0502020204030204" pitchFamily="34" charset="0"/>
                <a:cs typeface="Arial" panose="020B0604020202020204" pitchFamily="34" charset="0"/>
              </a:rPr>
              <a:t> how to fix the world we live in.</a:t>
            </a: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She explains the very important role we have for this to happen and so we can all enjoy </a:t>
            </a:r>
          </a:p>
          <a:p>
            <a:pPr marL="0" marR="0" algn="ctr">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this beautiful land. </a:t>
            </a:r>
            <a:r>
              <a:rPr lang="en-US" sz="1100"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Clip</a:t>
            </a:r>
          </a:p>
          <a:p>
            <a:pPr marL="0" marR="0" algn="ctr">
              <a:spcBef>
                <a:spcPts val="0"/>
              </a:spcBef>
              <a:spcAft>
                <a:spcPts val="0"/>
              </a:spcAft>
            </a:pPr>
            <a:endParaRPr lang="en-US" sz="800" kern="1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kern="100" dirty="0">
                <a:latin typeface="Arial" panose="020B0604020202020204" pitchFamily="34" charset="0"/>
                <a:ea typeface="Calibri" panose="020F0502020204030204" pitchFamily="34" charset="0"/>
                <a:cs typeface="Arial" panose="020B0604020202020204" pitchFamily="34" charset="0"/>
              </a:rPr>
              <a:t>In the world, there are many disasters that occur like hurricanes, tornados, lightning storms, and strong winds, among other things. There is also a lot of evil like robberies, assassinations, traders, hate, fights, lies, jealousy, fears, and many other things that are not good. </a:t>
            </a:r>
          </a:p>
          <a:p>
            <a:pPr marL="0" marR="0">
              <a:spcBef>
                <a:spcPts val="0"/>
              </a:spcBef>
              <a:spcAft>
                <a:spcPts val="0"/>
              </a:spcAft>
            </a:pPr>
            <a:endParaRPr lang="en-US" sz="800" kern="100" dirty="0">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1100" u="sng" kern="100" dirty="0">
                <a:latin typeface="Arial" panose="020B0604020202020204" pitchFamily="34" charset="0"/>
                <a:ea typeface="Calibri" panose="020F0502020204030204" pitchFamily="34" charset="0"/>
                <a:cs typeface="Arial" panose="020B0604020202020204" pitchFamily="34" charset="0"/>
              </a:rPr>
              <a:t>The reason why it all happens is because of what is in the mind of human beings</a:t>
            </a:r>
            <a:r>
              <a:rPr lang="en-US" sz="1100" kern="100" dirty="0">
                <a:latin typeface="Arial" panose="020B0604020202020204" pitchFamily="34" charset="0"/>
                <a:ea typeface="Calibri" panose="020F0502020204030204" pitchFamily="34" charset="0"/>
                <a:cs typeface="Arial" panose="020B0604020202020204" pitchFamily="34" charset="0"/>
              </a:rPr>
              <a:t>.  </a:t>
            </a:r>
            <a:r>
              <a:rPr lang="en-US" sz="1100" u="sng" kern="100" dirty="0">
                <a:latin typeface="Arial" panose="020B0604020202020204" pitchFamily="34" charset="0"/>
                <a:ea typeface="Calibri" panose="020F0502020204030204" pitchFamily="34" charset="0"/>
                <a:cs typeface="Arial" panose="020B0604020202020204" pitchFamily="34" charset="0"/>
              </a:rPr>
              <a:t>Nature suffers because of the disorder, the fear, and filth in the mind of human beings </a:t>
            </a:r>
            <a:r>
              <a:rPr lang="en-US" sz="1100" kern="100" dirty="0">
                <a:latin typeface="Arial" panose="020B0604020202020204" pitchFamily="34" charset="0"/>
                <a:ea typeface="Calibri" panose="020F0502020204030204" pitchFamily="34" charset="0"/>
                <a:cs typeface="Arial" panose="020B0604020202020204" pitchFamily="34" charset="0"/>
              </a:rPr>
              <a:t> that takes us to have all those bad behaviors and thoughts. That happens because they lack the Guidance from the True and Only God, Father and Mother MelquisedecLisbet. </a:t>
            </a:r>
          </a:p>
          <a:p>
            <a:pPr>
              <a:spcBef>
                <a:spcPts val="0"/>
              </a:spcBef>
              <a:spcAft>
                <a:spcPts val="0"/>
              </a:spcAft>
            </a:pPr>
            <a:endParaRPr lang="en-US" sz="800" kern="1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1100" kern="100" dirty="0">
                <a:latin typeface="Arial" panose="020B0604020202020204" pitchFamily="34" charset="0"/>
                <a:ea typeface="Calibri" panose="020F0502020204030204" pitchFamily="34" charset="0"/>
                <a:cs typeface="Arial" panose="020B0604020202020204" pitchFamily="34" charset="0"/>
              </a:rPr>
              <a:t>Many human beings do not believe in God because they do not know Them. They do not know Their name, where They are and what is the behavior They demand. Others believe in a God which they have never seen, nor know, or know his name or what truly pleases him. They are all confused.</a:t>
            </a:r>
          </a:p>
          <a:p>
            <a:pPr>
              <a:spcBef>
                <a:spcPts val="0"/>
              </a:spcBef>
              <a:spcAft>
                <a:spcPts val="0"/>
              </a:spcAft>
            </a:pPr>
            <a:endParaRPr lang="en-US" sz="800" kern="100" dirty="0">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1100" u="sng" kern="100" dirty="0">
                <a:latin typeface="Arial" panose="020B0604020202020204" pitchFamily="34" charset="0"/>
                <a:ea typeface="Calibri" panose="020F0502020204030204" pitchFamily="34" charset="0"/>
                <a:cs typeface="Arial" panose="020B0604020202020204" pitchFamily="34" charset="0"/>
              </a:rPr>
              <a:t>Only God and Christ can fix the men in Their Creation and Change their way of living, how it is Pleasing to God the Father</a:t>
            </a:r>
            <a:r>
              <a:rPr lang="en-US" sz="1100" kern="100" dirty="0">
                <a:latin typeface="Arial" panose="020B0604020202020204" pitchFamily="34" charset="0"/>
                <a:ea typeface="Calibri" panose="020F0502020204030204" pitchFamily="34" charset="0"/>
                <a:cs typeface="Arial" panose="020B0604020202020204" pitchFamily="34" charset="0"/>
              </a:rPr>
              <a:t>.  It is all through His Christ that it is achievable to be able to Live </a:t>
            </a:r>
          </a:p>
          <a:p>
            <a:pPr>
              <a:spcBef>
                <a:spcPts val="0"/>
              </a:spcBef>
              <a:spcAft>
                <a:spcPts val="0"/>
              </a:spcAft>
            </a:pPr>
            <a:r>
              <a:rPr lang="en-US" sz="1100" kern="100" dirty="0">
                <a:latin typeface="Arial" panose="020B0604020202020204" pitchFamily="34" charset="0"/>
                <a:ea typeface="Calibri" panose="020F0502020204030204" pitchFamily="34" charset="0"/>
                <a:cs typeface="Arial" panose="020B0604020202020204" pitchFamily="34" charset="0"/>
              </a:rPr>
              <a:t>Eternally in Their presence. </a:t>
            </a:r>
            <a:r>
              <a:rPr lang="en-US" sz="1100" u="sng" kern="100" dirty="0">
                <a:latin typeface="Arial" panose="020B0604020202020204" pitchFamily="34" charset="0"/>
                <a:ea typeface="Calibri" panose="020F0502020204030204" pitchFamily="34" charset="0"/>
                <a:cs typeface="Arial" panose="020B0604020202020204" pitchFamily="34" charset="0"/>
              </a:rPr>
              <a:t>It is necessary to be Attached to the True Vine Christ Lisbet.</a:t>
            </a:r>
          </a:p>
          <a:p>
            <a:pPr>
              <a:spcBef>
                <a:spcPts val="0"/>
              </a:spcBef>
              <a:spcAft>
                <a:spcPts val="0"/>
              </a:spcAft>
            </a:pPr>
            <a:endParaRPr lang="en-US" sz="800" u="sng" kern="100" dirty="0">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endParaRPr lang="en-US" sz="1100" u="sng" kern="100" dirty="0">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100" u="sng" kern="100" dirty="0">
                <a:latin typeface="Arial" panose="020B0604020202020204" pitchFamily="34" charset="0"/>
                <a:ea typeface="Calibri" panose="020F0502020204030204" pitchFamily="34" charset="0"/>
                <a:cs typeface="Arial" panose="020B0604020202020204" pitchFamily="34" charset="0"/>
              </a:rPr>
              <a:t>That is why the manifestation of the True children of God is so necessary. Those of us that have been made in the Image and Likeness of God, which Christ has formed and created in our Mind, to be able to Help the world</a:t>
            </a:r>
            <a:r>
              <a:rPr lang="en-US" sz="1100" kern="100" dirty="0">
                <a:latin typeface="Arial" panose="020B0604020202020204" pitchFamily="34" charset="0"/>
                <a:ea typeface="Calibri" panose="020F0502020204030204" pitchFamily="34" charset="0"/>
                <a:cs typeface="Arial" panose="020B0604020202020204" pitchFamily="34" charset="0"/>
              </a:rPr>
              <a:t>.</a:t>
            </a:r>
          </a:p>
          <a:p>
            <a:pPr marL="0" marR="0">
              <a:spcBef>
                <a:spcPts val="0"/>
              </a:spcBef>
              <a:spcAft>
                <a:spcPts val="0"/>
              </a:spcAft>
            </a:pPr>
            <a:endParaRPr lang="en-US" sz="800" kern="1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u="sng" kern="100" dirty="0">
                <a:latin typeface="Arial" panose="020B0604020202020204" pitchFamily="34" charset="0"/>
                <a:ea typeface="Calibri" panose="020F0502020204030204" pitchFamily="34" charset="0"/>
                <a:cs typeface="Arial" panose="020B0604020202020204" pitchFamily="34" charset="0"/>
              </a:rPr>
              <a:t>All of the creation is waiting, with great longing, the manifestation of the Children of God, of the True Worshippers of God, Their First-Fruits</a:t>
            </a:r>
            <a:r>
              <a:rPr lang="en-US" sz="1100" kern="100" dirty="0">
                <a:effectLst/>
                <a:latin typeface="Arial" panose="020B0604020202020204" pitchFamily="34" charset="0"/>
                <a:ea typeface="Calibri" panose="020F0502020204030204" pitchFamily="34" charset="0"/>
                <a:cs typeface="Arial" panose="020B0604020202020204" pitchFamily="34" charset="0"/>
              </a:rPr>
              <a:t>. That is why we are the only hope </a:t>
            </a:r>
            <a:r>
              <a:rPr lang="en-US" sz="1100" kern="100" dirty="0">
                <a:latin typeface="Arial" panose="020B0604020202020204" pitchFamily="34" charset="0"/>
                <a:ea typeface="Calibri" panose="020F0502020204030204" pitchFamily="34" charset="0"/>
                <a:cs typeface="Arial" panose="020B0604020202020204" pitchFamily="34" charset="0"/>
              </a:rPr>
              <a:t>that the world has to be Healed and Perfected forever</a:t>
            </a: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endParaRPr lang="en-US" sz="800" kern="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u="sng" kern="100" dirty="0">
                <a:latin typeface="Arial" panose="020B0604020202020204" pitchFamily="34" charset="0"/>
                <a:ea typeface="Calibri" panose="020F0502020204030204" pitchFamily="34" charset="0"/>
                <a:cs typeface="Arial" panose="020B0604020202020204" pitchFamily="34" charset="0"/>
              </a:rPr>
              <a:t>In the eternal Love of Christ and from Her Compassion for human beings, they all still have hope of being liberated from their own destruction</a:t>
            </a:r>
            <a:r>
              <a:rPr lang="en-US" sz="1100" kern="100" dirty="0">
                <a:latin typeface="Arial" panose="020B0604020202020204" pitchFamily="34" charset="0"/>
                <a:ea typeface="Calibri" panose="020F0502020204030204" pitchFamily="34" charset="0"/>
                <a:cs typeface="Arial" panose="020B0604020202020204" pitchFamily="34" charset="0"/>
              </a:rPr>
              <a:t>. They have us, brothers and sisters. We are the example for the world to follow, of how to live a just, holy, and righteous life that is pleasing to God</a:t>
            </a: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endParaRPr lang="en-US" sz="800" kern="1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kern="100" dirty="0">
                <a:latin typeface="Arial" panose="020B0604020202020204" pitchFamily="34" charset="0"/>
                <a:ea typeface="Calibri" panose="020F0502020204030204" pitchFamily="34" charset="0"/>
                <a:cs typeface="Arial" panose="020B0604020202020204" pitchFamily="34" charset="0"/>
              </a:rPr>
              <a:t>Brothers, </a:t>
            </a:r>
            <a:r>
              <a:rPr lang="en-US" sz="1100" u="sng" kern="100" dirty="0">
                <a:latin typeface="Arial" panose="020B0604020202020204" pitchFamily="34" charset="0"/>
                <a:ea typeface="Calibri" panose="020F0502020204030204" pitchFamily="34" charset="0"/>
                <a:cs typeface="Arial" panose="020B0604020202020204" pitchFamily="34" charset="0"/>
              </a:rPr>
              <a:t>we know how to Share this Glorious Freedom that we live in</a:t>
            </a:r>
            <a:r>
              <a:rPr lang="en-US" sz="1100" kern="100" dirty="0">
                <a:latin typeface="Arial" panose="020B0604020202020204" pitchFamily="34" charset="0"/>
                <a:ea typeface="Calibri" panose="020F0502020204030204" pitchFamily="34" charset="0"/>
                <a:cs typeface="Arial" panose="020B0604020202020204" pitchFamily="34" charset="0"/>
              </a:rPr>
              <a:t>, we are the only Children of God born from the Spiritual Womb of the Heavenly </a:t>
            </a:r>
            <a:r>
              <a:rPr lang="en-US" sz="1100" kern="100" dirty="0" err="1">
                <a:latin typeface="Arial" panose="020B0604020202020204" pitchFamily="34" charset="0"/>
                <a:ea typeface="Calibri" panose="020F0502020204030204" pitchFamily="34" charset="0"/>
                <a:cs typeface="Arial" panose="020B0604020202020204" pitchFamily="34" charset="0"/>
              </a:rPr>
              <a:t>JeruSalem</a:t>
            </a:r>
            <a:r>
              <a:rPr lang="en-US" sz="1100" kern="100" dirty="0">
                <a:latin typeface="Arial" panose="020B0604020202020204" pitchFamily="34" charset="0"/>
                <a:ea typeface="Calibri" panose="020F0502020204030204" pitchFamily="34" charset="0"/>
                <a:cs typeface="Arial" panose="020B0604020202020204" pitchFamily="34" charset="0"/>
              </a:rPr>
              <a:t>, Christ Lisbet. Let’s be faithful witnesses and let’s take this Truth to the world so it can be fixed. </a:t>
            </a:r>
          </a:p>
          <a:p>
            <a:pPr marL="0" marR="0">
              <a:spcBef>
                <a:spcPts val="0"/>
              </a:spcBef>
              <a:spcAft>
                <a:spcPts val="0"/>
              </a:spcAft>
            </a:pPr>
            <a:endParaRPr lang="en-US" sz="1100" kern="1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b="1" kern="100" dirty="0">
                <a:solidFill>
                  <a:schemeClr val="accent4">
                    <a:lumMod val="60000"/>
                    <a:lumOff val="40000"/>
                  </a:schemeClr>
                </a:solidFill>
                <a:latin typeface="Bodoni MT Black" panose="02070A03080606020203" pitchFamily="18" charset="0"/>
                <a:ea typeface="Calibri" panose="020F0502020204030204" pitchFamily="34" charset="0"/>
                <a:cs typeface="Times New Roman" panose="02020603050405020304" pitchFamily="18" charset="0"/>
              </a:rPr>
              <a:t>Thank you </a:t>
            </a:r>
            <a:r>
              <a:rPr lang="en-US" sz="1800" b="1" kern="100" dirty="0">
                <a:solidFill>
                  <a:schemeClr val="accent4">
                    <a:lumMod val="60000"/>
                    <a:lumOff val="40000"/>
                  </a:schemeClr>
                </a:solidFill>
                <a:effectLst/>
                <a:latin typeface="Bodoni MT Black" panose="02070A03080606020203" pitchFamily="18" charset="0"/>
                <a:ea typeface="Calibri" panose="020F0502020204030204" pitchFamily="34" charset="0"/>
                <a:cs typeface="Times New Roman" panose="02020603050405020304" pitchFamily="18" charset="0"/>
              </a:rPr>
              <a:t>MelquisedecLisbet for Forming and Creating the spiritual man in our mind, to live how it is </a:t>
            </a:r>
            <a:r>
              <a:rPr lang="en-US" b="1" kern="100" dirty="0">
                <a:solidFill>
                  <a:schemeClr val="accent4">
                    <a:lumMod val="60000"/>
                    <a:lumOff val="40000"/>
                  </a:schemeClr>
                </a:solidFill>
                <a:latin typeface="Bodoni MT Black" panose="02070A03080606020203" pitchFamily="18" charset="0"/>
                <a:ea typeface="Calibri" panose="020F0502020204030204" pitchFamily="34" charset="0"/>
                <a:cs typeface="Times New Roman" panose="02020603050405020304" pitchFamily="18" charset="0"/>
              </a:rPr>
              <a:t>pleasing to You</a:t>
            </a:r>
            <a:r>
              <a:rPr lang="en-US" sz="1800" b="1" kern="100" dirty="0">
                <a:solidFill>
                  <a:schemeClr val="accent4">
                    <a:lumMod val="60000"/>
                    <a:lumOff val="40000"/>
                  </a:schemeClr>
                </a:solidFill>
                <a:effectLst/>
                <a:latin typeface="Bodoni MT Black" panose="02070A03080606020203" pitchFamily="18" charset="0"/>
                <a:ea typeface="Calibri" panose="020F0502020204030204" pitchFamily="34" charset="0"/>
                <a:cs typeface="Times New Roman" panose="02020603050405020304" pitchFamily="18" charset="0"/>
              </a:rPr>
              <a:t>. Amen, </a:t>
            </a:r>
            <a:r>
              <a:rPr lang="en-US" b="1" kern="100" dirty="0">
                <a:solidFill>
                  <a:schemeClr val="accent4">
                    <a:lumMod val="60000"/>
                    <a:lumOff val="40000"/>
                  </a:schemeClr>
                </a:solidFill>
                <a:latin typeface="Bodoni MT Black" panose="02070A03080606020203" pitchFamily="18" charset="0"/>
                <a:ea typeface="Calibri" panose="020F0502020204030204" pitchFamily="34" charset="0"/>
                <a:cs typeface="Times New Roman" panose="02020603050405020304" pitchFamily="18" charset="0"/>
              </a:rPr>
              <a:t>Hallelujah</a:t>
            </a:r>
            <a:r>
              <a:rPr lang="en-US" sz="1800" b="1" kern="100" dirty="0">
                <a:solidFill>
                  <a:schemeClr val="accent4">
                    <a:lumMod val="60000"/>
                    <a:lumOff val="40000"/>
                  </a:schemeClr>
                </a:solidFill>
                <a:effectLst/>
                <a:latin typeface="Bodoni MT Black" panose="02070A03080606020203" pitchFamily="18" charset="0"/>
                <a:ea typeface="Calibri" panose="020F0502020204030204" pitchFamily="34" charset="0"/>
                <a:cs typeface="Times New Roman" panose="02020603050405020304" pitchFamily="18" charset="0"/>
              </a:rPr>
              <a:t>!</a:t>
            </a:r>
            <a:endParaRPr lang="en-US" sz="1800" kern="100" dirty="0">
              <a:solidFill>
                <a:schemeClr val="accent4">
                  <a:lumMod val="60000"/>
                  <a:lumOff val="40000"/>
                </a:schemeClr>
              </a:solidFill>
              <a:effectLst/>
              <a:latin typeface="Bodoni MT Black" panose="02070A03080606020203" pitchFamily="18" charset="0"/>
              <a:ea typeface="Calibri" panose="020F0502020204030204" pitchFamily="34" charset="0"/>
              <a:cs typeface="Times New Roman" panose="02020603050405020304" pitchFamily="18" charset="0"/>
            </a:endParaRPr>
          </a:p>
        </p:txBody>
      </p:sp>
      <p:sp>
        <p:nvSpPr>
          <p:cNvPr id="23" name="Rectangle 22">
            <a:extLst>
              <a:ext uri="{FF2B5EF4-FFF2-40B4-BE49-F238E27FC236}">
                <a16:creationId xmlns:a16="http://schemas.microsoft.com/office/drawing/2014/main" id="{405FFAF7-0565-EF02-4D3D-DD51040BBD50}"/>
              </a:ext>
            </a:extLst>
          </p:cNvPr>
          <p:cNvSpPr/>
          <p:nvPr/>
        </p:nvSpPr>
        <p:spPr>
          <a:xfrm>
            <a:off x="1252335" y="797592"/>
            <a:ext cx="4836105" cy="646331"/>
          </a:xfrm>
          <a:prstGeom prst="rect">
            <a:avLst/>
          </a:prstGeom>
        </p:spPr>
        <p:txBody>
          <a:bodyPr wrap="square">
            <a:spAutoFit/>
          </a:bodyPr>
          <a:lstStyle/>
          <a:p>
            <a:pPr algn="ctr"/>
            <a:r>
              <a:rPr lang="es-CR" dirty="0" err="1">
                <a:latin typeface="Castellar" panose="020A0402060406010301" pitchFamily="18" charset="0"/>
              </a:rPr>
              <a:t>Lesson</a:t>
            </a:r>
            <a:r>
              <a:rPr lang="es-CR" dirty="0">
                <a:latin typeface="Castellar" panose="020A0402060406010301" pitchFamily="18" charset="0"/>
              </a:rPr>
              <a:t> #</a:t>
            </a:r>
            <a:r>
              <a:rPr lang="es-ES" dirty="0">
                <a:latin typeface="Castellar" panose="020A0402060406010301" pitchFamily="18" charset="0"/>
              </a:rPr>
              <a:t>444 </a:t>
            </a:r>
            <a:r>
              <a:rPr lang="es-ES" dirty="0" err="1">
                <a:latin typeface="Castellar" panose="020A0402060406010301" pitchFamily="18" charset="0"/>
              </a:rPr>
              <a:t>How</a:t>
            </a:r>
            <a:r>
              <a:rPr lang="es-ES" dirty="0">
                <a:latin typeface="Castellar" panose="020A0402060406010301" pitchFamily="18" charset="0"/>
              </a:rPr>
              <a:t> </a:t>
            </a:r>
            <a:r>
              <a:rPr lang="es-ES" dirty="0" err="1">
                <a:latin typeface="Castellar" panose="020A0402060406010301" pitchFamily="18" charset="0"/>
              </a:rPr>
              <a:t>the</a:t>
            </a:r>
            <a:r>
              <a:rPr lang="es-ES" dirty="0">
                <a:latin typeface="Castellar" panose="020A0402060406010301" pitchFamily="18" charset="0"/>
              </a:rPr>
              <a:t> </a:t>
            </a:r>
            <a:r>
              <a:rPr lang="es-ES" dirty="0" err="1">
                <a:latin typeface="Castellar" panose="020A0402060406010301" pitchFamily="18" charset="0"/>
              </a:rPr>
              <a:t>world</a:t>
            </a:r>
            <a:r>
              <a:rPr lang="es-ES" dirty="0">
                <a:latin typeface="Castellar" panose="020A0402060406010301" pitchFamily="18" charset="0"/>
              </a:rPr>
              <a:t> can be </a:t>
            </a:r>
            <a:r>
              <a:rPr lang="es-ES" dirty="0" err="1">
                <a:latin typeface="Castellar" panose="020A0402060406010301" pitchFamily="18" charset="0"/>
              </a:rPr>
              <a:t>fixed</a:t>
            </a:r>
            <a:endParaRPr lang="es-CR" dirty="0">
              <a:latin typeface="Castellar" panose="020A0402060406010301" pitchFamily="18" charset="0"/>
            </a:endParaRPr>
          </a:p>
        </p:txBody>
      </p:sp>
      <p:sp>
        <p:nvSpPr>
          <p:cNvPr id="2" name="2 CuadroTexto">
            <a:extLst>
              <a:ext uri="{FF2B5EF4-FFF2-40B4-BE49-F238E27FC236}">
                <a16:creationId xmlns:a16="http://schemas.microsoft.com/office/drawing/2014/main" id="{ED4F37A2-4662-265B-4CC8-64F93B39DC12}"/>
              </a:ext>
            </a:extLst>
          </p:cNvPr>
          <p:cNvSpPr txBox="1">
            <a:spLocks noChangeArrowheads="1"/>
          </p:cNvSpPr>
          <p:nvPr/>
        </p:nvSpPr>
        <p:spPr bwMode="auto">
          <a:xfrm>
            <a:off x="-43809" y="1118242"/>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1" name="Picture 10">
            <a:extLst>
              <a:ext uri="{FF2B5EF4-FFF2-40B4-BE49-F238E27FC236}">
                <a16:creationId xmlns:a16="http://schemas.microsoft.com/office/drawing/2014/main" id="{6C7C063F-54BB-EDAC-AA1E-7448FDAE5C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9" y="1571132"/>
            <a:ext cx="544899" cy="538641"/>
          </a:xfrm>
          <a:prstGeom prst="rect">
            <a:avLst/>
          </a:prstGeom>
        </p:spPr>
      </p:pic>
      <p:pic>
        <p:nvPicPr>
          <p:cNvPr id="12" name="Picture 11">
            <a:extLst>
              <a:ext uri="{FF2B5EF4-FFF2-40B4-BE49-F238E27FC236}">
                <a16:creationId xmlns:a16="http://schemas.microsoft.com/office/drawing/2014/main" id="{AAAA2871-6B85-F61C-F8A2-D7A46F5081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1488" y="1571131"/>
            <a:ext cx="544899" cy="538641"/>
          </a:xfrm>
          <a:prstGeom prst="rect">
            <a:avLst/>
          </a:prstGeom>
        </p:spPr>
      </p:pic>
      <p:pic>
        <p:nvPicPr>
          <p:cNvPr id="13" name="Picture 12">
            <a:extLst>
              <a:ext uri="{FF2B5EF4-FFF2-40B4-BE49-F238E27FC236}">
                <a16:creationId xmlns:a16="http://schemas.microsoft.com/office/drawing/2014/main" id="{F2E7F650-6347-D5B7-7A9F-3F21EFEEBB1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8095" y="4376827"/>
            <a:ext cx="620688" cy="636270"/>
          </a:xfrm>
          <a:prstGeom prst="rect">
            <a:avLst/>
          </a:prstGeom>
          <a:noFill/>
          <a:ln>
            <a:noFill/>
          </a:ln>
        </p:spPr>
      </p:pic>
      <p:pic>
        <p:nvPicPr>
          <p:cNvPr id="15" name="Picture 14">
            <a:extLst>
              <a:ext uri="{FF2B5EF4-FFF2-40B4-BE49-F238E27FC236}">
                <a16:creationId xmlns:a16="http://schemas.microsoft.com/office/drawing/2014/main" id="{2DAAEB8F-069D-CB93-BADF-7F65FB859BAF}"/>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152" y="8433591"/>
            <a:ext cx="6830848" cy="675640"/>
          </a:xfrm>
          <a:prstGeom prst="rect">
            <a:avLst/>
          </a:prstGeom>
        </p:spPr>
      </p:pic>
      <p:pic>
        <p:nvPicPr>
          <p:cNvPr id="3" name="Google Shape;106;p2">
            <a:extLst>
              <a:ext uri="{FF2B5EF4-FFF2-40B4-BE49-F238E27FC236}">
                <a16:creationId xmlns:a16="http://schemas.microsoft.com/office/drawing/2014/main" id="{49E3B37B-7919-C6C2-E9B5-9BB1559B13E3}"/>
              </a:ext>
            </a:extLst>
          </p:cNvPr>
          <p:cNvPicPr preferRelativeResize="0"/>
          <p:nvPr/>
        </p:nvPicPr>
        <p:blipFill rotWithShape="1">
          <a:blip r:embed="rId6">
            <a:alphaModFix/>
          </a:blip>
          <a:srcRect l="3424" r="2561"/>
          <a:stretch/>
        </p:blipFill>
        <p:spPr>
          <a:xfrm>
            <a:off x="188640" y="0"/>
            <a:ext cx="5172390" cy="821522"/>
          </a:xfrm>
          <a:prstGeom prst="rect">
            <a:avLst/>
          </a:prstGeom>
          <a:noFill/>
          <a:ln>
            <a:noFill/>
          </a:ln>
        </p:spPr>
      </p:pic>
    </p:spTree>
    <p:extLst>
      <p:ext uri="{BB962C8B-B14F-4D97-AF65-F5344CB8AC3E}">
        <p14:creationId xmlns:p14="http://schemas.microsoft.com/office/powerpoint/2010/main" val="275156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77402" y="2139454"/>
            <a:ext cx="6103196" cy="637097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the older children.</a:t>
            </a:r>
          </a:p>
          <a:p>
            <a:pPr marL="285750" marR="0" lvl="0" indent="-285750" algn="l" rtl="0">
              <a:spcBef>
                <a:spcPts val="0"/>
              </a:spcBef>
              <a:spcAft>
                <a:spcPts val="0"/>
              </a:spcAft>
              <a:buClr>
                <a:schemeClr val="dk1"/>
              </a:buClr>
              <a:buSzPts val="1200"/>
              <a:buFont typeface="Arial"/>
              <a:buChar char="•"/>
            </a:pPr>
            <a:r>
              <a:rPr lang="en-US" sz="1200" dirty="0">
                <a:solidFill>
                  <a:schemeClr val="dk1"/>
                </a:solidFill>
                <a:latin typeface="Arial"/>
                <a:ea typeface="Arial"/>
                <a:cs typeface="Arial"/>
                <a:sym typeface="Arial"/>
              </a:rPr>
              <a:t>The collaborator gives a brief introduction to the topic and shares the definition to this word: </a:t>
            </a:r>
            <a:r>
              <a:rPr lang="es-CR" sz="1200" b="1" u="sng" dirty="0">
                <a:latin typeface="Arial" panose="020B0604020202020204" pitchFamily="34" charset="0"/>
                <a:cs typeface="Arial" panose="020B0604020202020204" pitchFamily="34" charset="0"/>
              </a:rPr>
              <a:t>Anhelar</a:t>
            </a:r>
            <a:r>
              <a:rPr lang="es-CR" sz="1200" dirty="0">
                <a:latin typeface="Arial" panose="020B0604020202020204" pitchFamily="34" charset="0"/>
                <a:cs typeface="Arial" panose="020B0604020202020204" pitchFamily="34" charset="0"/>
              </a:rPr>
              <a:t>: Cuando algo se desea con muchas ganas.</a:t>
            </a:r>
            <a:r>
              <a:rPr lang="en-US" sz="1200" dirty="0">
                <a:solidFill>
                  <a:schemeClr val="dk1"/>
                </a:solidFill>
                <a:latin typeface="Arial"/>
                <a:ea typeface="Arial"/>
                <a:cs typeface="Arial"/>
                <a:sym typeface="Arial"/>
              </a:rPr>
              <a:t> </a:t>
            </a:r>
            <a:endParaRPr lang="en-US" sz="1200" dirty="0">
              <a:solidFill>
                <a:srgbClr val="FF0000"/>
              </a:solidFill>
              <a:latin typeface="Arial"/>
              <a:ea typeface="Arial"/>
              <a:cs typeface="Arial"/>
              <a:sym typeface="Arial"/>
            </a:endParaRPr>
          </a:p>
          <a:p>
            <a:pPr marL="285750" marR="0" lvl="0" indent="-285750" algn="l" rtl="0">
              <a:spcBef>
                <a:spcPts val="0"/>
              </a:spcBef>
              <a:spcAft>
                <a:spcPts val="0"/>
              </a:spcAft>
              <a:buClr>
                <a:schemeClr val="dk1"/>
              </a:buClr>
              <a:buSzPts val="1200"/>
              <a:buFont typeface="Arial"/>
              <a:buChar char="•"/>
            </a:pPr>
            <a:r>
              <a:rPr lang="en-US" sz="1200" dirty="0">
                <a:solidFill>
                  <a:schemeClr val="dk1"/>
                </a:solidFill>
                <a:latin typeface="Arial"/>
                <a:ea typeface="Arial"/>
                <a:cs typeface="Arial"/>
                <a:sym typeface="Arial"/>
              </a:rPr>
              <a:t>You can ask the following questions to reinforce the topic</a:t>
            </a:r>
            <a:r>
              <a:rPr lang="es-CR" sz="1200" dirty="0">
                <a:solidFill>
                  <a:srgbClr val="FF0000"/>
                </a:solidFill>
                <a:latin typeface="Arial" panose="020B0604020202020204" pitchFamily="34" charset="0"/>
                <a:cs typeface="Arial" panose="020B0604020202020204" pitchFamily="34" charset="0"/>
              </a:rPr>
              <a:t>:</a:t>
            </a:r>
          </a:p>
          <a:p>
            <a:pPr marL="228600" indent="-228600">
              <a:buFont typeface="+mj-lt"/>
              <a:buAutoNum type="arabicPeriod"/>
            </a:pPr>
            <a:r>
              <a:rPr lang="es-CR" sz="1200" dirty="0" err="1">
                <a:latin typeface="Arial" panose="020B0604020202020204" pitchFamily="34" charset="0"/>
                <a:cs typeface="Arial" panose="020B0604020202020204" pitchFamily="34" charset="0"/>
              </a:rPr>
              <a:t>Why</a:t>
            </a:r>
            <a:r>
              <a:rPr lang="es-CR" sz="1200" dirty="0">
                <a:latin typeface="Arial" panose="020B0604020202020204" pitchFamily="34" charset="0"/>
                <a:cs typeface="Arial" panose="020B0604020202020204" pitchFamily="34" charset="0"/>
              </a:rPr>
              <a:t> do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disasters</a:t>
            </a:r>
            <a:r>
              <a:rPr lang="es-CR" sz="1200" dirty="0">
                <a:latin typeface="Arial" panose="020B0604020202020204" pitchFamily="34" charset="0"/>
                <a:cs typeface="Arial" panose="020B0604020202020204" pitchFamily="34" charset="0"/>
              </a:rPr>
              <a:t> in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world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happen</a:t>
            </a:r>
            <a:r>
              <a:rPr lang="es-CR" sz="1200" dirty="0">
                <a:latin typeface="Arial" panose="020B0604020202020204" pitchFamily="34" charset="0"/>
                <a:cs typeface="Arial" panose="020B0604020202020204" pitchFamily="34" charset="0"/>
              </a:rPr>
              <a:t>? </a:t>
            </a:r>
            <a:r>
              <a:rPr lang="en-US" sz="1200" dirty="0">
                <a:solidFill>
                  <a:srgbClr val="2006BA"/>
                </a:solidFill>
                <a:latin typeface="Arial" panose="020B0604020202020204" pitchFamily="34" charset="0"/>
                <a:cs typeface="Arial" panose="020B0604020202020204" pitchFamily="34" charset="0"/>
              </a:rPr>
              <a:t>because of the disorder, the fear, and filth in the mind of human beings  that takes us to have all those bad behaviors and thoughts.</a:t>
            </a:r>
            <a:r>
              <a:rPr lang="en-US" sz="1200" dirty="0">
                <a:latin typeface="Arial" panose="020B0604020202020204" pitchFamily="34" charset="0"/>
                <a:cs typeface="Arial" panose="020B0604020202020204" pitchFamily="34" charset="0"/>
              </a:rPr>
              <a:t> </a:t>
            </a:r>
            <a:r>
              <a:rPr lang="es-CR" sz="1200" dirty="0">
                <a:solidFill>
                  <a:srgbClr val="2006BA"/>
                </a:solidFill>
                <a:latin typeface="Arial" panose="020B0604020202020204" pitchFamily="34" charset="0"/>
                <a:cs typeface="Arial" panose="020B0604020202020204" pitchFamily="34" charset="0"/>
              </a:rPr>
              <a:t> </a:t>
            </a:r>
          </a:p>
          <a:p>
            <a:pPr marL="228600" indent="-228600">
              <a:buFont typeface="+mj-lt"/>
              <a:buAutoNum type="arabicPeriod"/>
            </a:pPr>
            <a:r>
              <a:rPr lang="es-CR" sz="1200" dirty="0">
                <a:latin typeface="Arial" panose="020B0604020202020204" pitchFamily="34" charset="0"/>
                <a:cs typeface="Arial" panose="020B0604020202020204" pitchFamily="34" charset="0"/>
              </a:rPr>
              <a:t>Who can </a:t>
            </a:r>
            <a:r>
              <a:rPr lang="es-CR" sz="1200" dirty="0" err="1">
                <a:latin typeface="Arial" panose="020B0604020202020204" pitchFamily="34" charset="0"/>
                <a:cs typeface="Arial" panose="020B0604020202020204" pitchFamily="34" charset="0"/>
              </a:rPr>
              <a:t>fix</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mind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human </a:t>
            </a:r>
            <a:r>
              <a:rPr lang="es-CR" sz="1200" dirty="0" err="1">
                <a:latin typeface="Arial" panose="020B0604020202020204" pitchFamily="34" charset="0"/>
                <a:cs typeface="Arial" panose="020B0604020202020204" pitchFamily="34" charset="0"/>
              </a:rPr>
              <a:t>beings</a:t>
            </a:r>
            <a:r>
              <a:rPr lang="es-CR" sz="1200" dirty="0">
                <a:latin typeface="Arial" panose="020B060402020202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Only</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God</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and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Christ</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can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Fix</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the</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man</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of</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Their</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Creation</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and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change</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their</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way</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of</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life</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to</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be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pleasing</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to</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God</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the</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 </a:t>
            </a:r>
            <a:r>
              <a:rPr lang="es-CR" sz="1200" kern="100" dirty="0" err="1">
                <a:solidFill>
                  <a:srgbClr val="2006BA"/>
                </a:solidFill>
                <a:latin typeface="Arial" panose="020B0604020202020204" pitchFamily="34" charset="0"/>
                <a:ea typeface="Calibri" panose="020F0502020204030204" pitchFamily="34" charset="0"/>
                <a:cs typeface="Arial" panose="020B0604020202020204" pitchFamily="34" charset="0"/>
              </a:rPr>
              <a:t>Father</a:t>
            </a:r>
            <a:r>
              <a:rPr lang="es-CR"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a:t>
            </a:r>
            <a:endParaRPr lang="es-CR" sz="1200" b="1" kern="100" dirty="0">
              <a:solidFill>
                <a:srgbClr val="7030A0"/>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eriod"/>
            </a:pPr>
            <a:r>
              <a:rPr lang="es-CR" sz="1200" dirty="0">
                <a:latin typeface="Arial" panose="020B0604020202020204" pitchFamily="34" charset="0"/>
                <a:cs typeface="Arial" panose="020B0604020202020204" pitchFamily="34" charset="0"/>
              </a:rPr>
              <a:t>Who can </a:t>
            </a:r>
            <a:r>
              <a:rPr lang="es-CR" sz="1200" dirty="0" err="1">
                <a:latin typeface="Arial" panose="020B0604020202020204" pitchFamily="34" charset="0"/>
                <a:cs typeface="Arial" panose="020B0604020202020204" pitchFamily="34" charset="0"/>
              </a:rPr>
              <a:t>fix</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world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with</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their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example</a:t>
            </a:r>
            <a:r>
              <a:rPr lang="es-CR" sz="1200" dirty="0">
                <a:latin typeface="Arial" panose="020B0604020202020204" pitchFamily="34" charset="0"/>
                <a:cs typeface="Arial" panose="020B0604020202020204" pitchFamily="34" charset="0"/>
              </a:rPr>
              <a:t>? </a:t>
            </a:r>
            <a:r>
              <a:rPr lang="en-US"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The True children of God made in the Image and Likeness of God, the True Worshippers of God, Their First-Fruits</a:t>
            </a:r>
            <a:r>
              <a:rPr lang="en-US" sz="1200" kern="100" dirty="0">
                <a:solidFill>
                  <a:srgbClr val="2006BA"/>
                </a:solidFill>
                <a:effectLst/>
                <a:latin typeface="Arial" panose="020B0604020202020204" pitchFamily="34" charset="0"/>
                <a:ea typeface="Calibri" panose="020F0502020204030204" pitchFamily="34" charset="0"/>
                <a:cs typeface="Arial" panose="020B0604020202020204" pitchFamily="34" charset="0"/>
              </a:rPr>
              <a:t>. </a:t>
            </a:r>
            <a:r>
              <a:rPr lang="en-US"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W</a:t>
            </a:r>
            <a:r>
              <a:rPr lang="en-US" sz="1200" kern="100" dirty="0">
                <a:solidFill>
                  <a:srgbClr val="2006BA"/>
                </a:solidFill>
                <a:effectLst/>
                <a:latin typeface="Arial" panose="020B0604020202020204" pitchFamily="34" charset="0"/>
                <a:ea typeface="Calibri" panose="020F0502020204030204" pitchFamily="34" charset="0"/>
                <a:cs typeface="Arial" panose="020B0604020202020204" pitchFamily="34" charset="0"/>
              </a:rPr>
              <a:t>e are the only hope </a:t>
            </a:r>
            <a:r>
              <a:rPr lang="en-US" sz="1200" kern="100" dirty="0">
                <a:solidFill>
                  <a:srgbClr val="2006BA"/>
                </a:solidFill>
                <a:latin typeface="Arial" panose="020B0604020202020204" pitchFamily="34" charset="0"/>
                <a:ea typeface="Calibri" panose="020F0502020204030204" pitchFamily="34" charset="0"/>
                <a:cs typeface="Arial" panose="020B0604020202020204" pitchFamily="34" charset="0"/>
              </a:rPr>
              <a:t>that the world has to be Healed and Perfected forever</a:t>
            </a:r>
            <a:r>
              <a:rPr lang="en-US" sz="1200" kern="100" dirty="0">
                <a:solidFill>
                  <a:srgbClr val="2006BA"/>
                </a:solidFill>
                <a:effectLst/>
                <a:latin typeface="Arial" panose="020B0604020202020204" pitchFamily="34" charset="0"/>
                <a:ea typeface="Calibri" panose="020F0502020204030204" pitchFamily="34" charset="0"/>
                <a:cs typeface="Arial" panose="020B0604020202020204" pitchFamily="34" charset="0"/>
              </a:rPr>
              <a:t>. </a:t>
            </a:r>
            <a:endParaRPr lang="es-CR" sz="1200" dirty="0">
              <a:solidFill>
                <a:srgbClr val="00B05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the importance of reviewing the lessons during the week</a:t>
            </a:r>
            <a:r>
              <a:rPr lang="es-CR" altLang="es-MX" sz="1200" dirty="0">
                <a:latin typeface="Arial" panose="020B0604020202020204" pitchFamily="34" charset="0"/>
                <a:cs typeface="Arial" panose="020B0604020202020204" pitchFamily="34" charset="0"/>
              </a:rPr>
              <a:t>.</a:t>
            </a:r>
            <a:endParaRPr lang="es-CR" sz="1200" dirty="0">
              <a:solidFill>
                <a:srgbClr val="FF0000"/>
              </a:solidFill>
              <a:latin typeface="Arial" panose="020B0604020202020204" pitchFamily="34" charset="0"/>
              <a:cs typeface="Arial" panose="020B0604020202020204" pitchFamily="34" charset="0"/>
            </a:endParaRPr>
          </a:p>
          <a:p>
            <a:endParaRPr lang="es-CR" sz="1200" dirty="0">
              <a:latin typeface="Arial" panose="020B0604020202020204" pitchFamily="34" charset="0"/>
              <a:cs typeface="Arial" panose="020B0604020202020204" pitchFamily="34" charset="0"/>
            </a:endParaRPr>
          </a:p>
          <a:p>
            <a:r>
              <a:rPr lang="es-CR" sz="1200" b="1" dirty="0" err="1">
                <a:latin typeface="Arial" panose="020B0604020202020204" pitchFamily="34" charset="0"/>
                <a:cs typeface="Arial" panose="020B0604020202020204" pitchFamily="34" charset="0"/>
              </a:rPr>
              <a:t>Activity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willl</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form</a:t>
            </a:r>
            <a:r>
              <a:rPr lang="es-CR" sz="1200" dirty="0">
                <a:latin typeface="Arial" panose="020B0604020202020204" pitchFamily="34" charset="0"/>
                <a:cs typeface="Arial" panose="020B0604020202020204" pitchFamily="34" charset="0"/>
              </a:rPr>
              <a:t> a </a:t>
            </a:r>
            <a:r>
              <a:rPr lang="es-CR" sz="1200" dirty="0" err="1">
                <a:latin typeface="Arial" panose="020B0604020202020204" pitchFamily="34" charset="0"/>
                <a:cs typeface="Arial" panose="020B0604020202020204" pitchFamily="34" charset="0"/>
              </a:rPr>
              <a:t>butterfly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like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shown</a:t>
            </a:r>
            <a:r>
              <a:rPr lang="es-CR" sz="1200" dirty="0">
                <a:latin typeface="Arial" panose="020B0604020202020204" pitchFamily="34" charset="0"/>
                <a:cs typeface="Arial" panose="020B0604020202020204" pitchFamily="34" charset="0"/>
              </a:rPr>
              <a:t> in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example</a:t>
            </a:r>
            <a:r>
              <a:rPr lang="es-CR" sz="1200" dirty="0">
                <a:latin typeface="Arial" panose="020B0604020202020204" pitchFamily="34" charset="0"/>
                <a:cs typeface="Arial" panose="020B0604020202020204" pitchFamily="34" charset="0"/>
              </a:rPr>
              <a:t>. </a:t>
            </a:r>
          </a:p>
          <a:p>
            <a:pPr marL="228600" indent="-228600">
              <a:buFont typeface="+mj-lt"/>
              <a:buAutoNum type="arabicPeriod"/>
            </a:pPr>
            <a:r>
              <a:rPr lang="es-CR" sz="1200" dirty="0" err="1">
                <a:latin typeface="Arial" panose="020B0604020202020204" pitchFamily="34" charset="0"/>
                <a:cs typeface="Arial" panose="020B0604020202020204" pitchFamily="34" charset="0"/>
              </a:rPr>
              <a:t>Fold</a:t>
            </a:r>
            <a:r>
              <a:rPr lang="es-CR" sz="1200" dirty="0">
                <a:latin typeface="Arial" panose="020B0604020202020204" pitchFamily="34" charset="0"/>
                <a:cs typeface="Arial" panose="020B0604020202020204" pitchFamily="34" charset="0"/>
              </a:rPr>
              <a:t> a </a:t>
            </a:r>
            <a:r>
              <a:rPr lang="es-CR" sz="1200" dirty="0" err="1">
                <a:latin typeface="Arial" panose="020B0604020202020204" pitchFamily="34" charset="0"/>
                <a:cs typeface="Arial" panose="020B0604020202020204" pitchFamily="34" charset="0"/>
              </a:rPr>
              <a:t>piece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construction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paper</a:t>
            </a:r>
            <a:r>
              <a:rPr lang="es-CR" sz="1200" dirty="0">
                <a:latin typeface="Arial" panose="020B0604020202020204" pitchFamily="34" charset="0"/>
                <a:cs typeface="Arial" panose="020B0604020202020204" pitchFamily="34" charset="0"/>
              </a:rPr>
              <a:t> in </a:t>
            </a:r>
            <a:r>
              <a:rPr lang="es-CR" sz="1200" dirty="0" err="1">
                <a:latin typeface="Arial" panose="020B0604020202020204" pitchFamily="34" charset="0"/>
                <a:cs typeface="Arial" panose="020B0604020202020204" pitchFamily="34" charset="0"/>
              </a:rPr>
              <a:t>half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hamburger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style</a:t>
            </a:r>
            <a:r>
              <a:rPr lang="es-CR" sz="1200" dirty="0">
                <a:latin typeface="Arial" panose="020B0604020202020204" pitchFamily="34" charset="0"/>
                <a:cs typeface="Arial" panose="020B0604020202020204" pitchFamily="34" charset="0"/>
              </a:rPr>
              <a:t>)</a:t>
            </a:r>
          </a:p>
          <a:p>
            <a:pPr marL="228600" indent="-228600">
              <a:buFont typeface="+mj-lt"/>
              <a:buAutoNum type="arabicPeriod"/>
            </a:pPr>
            <a:r>
              <a:rPr lang="es-CR" sz="1200" dirty="0">
                <a:latin typeface="Arial" panose="020B0604020202020204" pitchFamily="34" charset="0"/>
                <a:cs typeface="Arial" panose="020B0604020202020204" pitchFamily="34" charset="0"/>
              </a:rPr>
              <a:t>Trace </a:t>
            </a:r>
            <a:r>
              <a:rPr lang="es-CR" sz="1200" dirty="0" err="1">
                <a:latin typeface="Arial" panose="020B0604020202020204" pitchFamily="34" charset="0"/>
                <a:cs typeface="Arial" panose="020B0604020202020204" pitchFamily="34" charset="0"/>
              </a:rPr>
              <a:t>one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hand</a:t>
            </a:r>
            <a:r>
              <a:rPr lang="es-CR" sz="1200" dirty="0">
                <a:latin typeface="Arial" panose="020B0604020202020204" pitchFamily="34" charset="0"/>
                <a:cs typeface="Arial" panose="020B0604020202020204" pitchFamily="34" charset="0"/>
              </a:rPr>
              <a:t> onto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paper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with</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wrist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touching</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folded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edge</a:t>
            </a:r>
            <a:endParaRPr lang="es-CR" sz="1200" dirty="0">
              <a:latin typeface="Arial" panose="020B0604020202020204" pitchFamily="34" charset="0"/>
              <a:cs typeface="Arial" panose="020B0604020202020204" pitchFamily="34" charset="0"/>
            </a:endParaRPr>
          </a:p>
          <a:p>
            <a:pPr marL="228600" indent="-228600">
              <a:buFont typeface="+mj-lt"/>
              <a:buAutoNum type="arabicPeriod"/>
            </a:pPr>
            <a:r>
              <a:rPr lang="es-CR" sz="1200" dirty="0" err="1">
                <a:latin typeface="Arial" panose="020B0604020202020204" pitchFamily="34" charset="0"/>
                <a:cs typeface="Arial" panose="020B0604020202020204" pitchFamily="34" charset="0"/>
              </a:rPr>
              <a:t>With</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paper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still</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folded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hand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starting</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folded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edge</a:t>
            </a:r>
            <a:r>
              <a:rPr lang="es-CR" sz="1200" dirty="0">
                <a:latin typeface="Arial" panose="020B0604020202020204" pitchFamily="34" charset="0"/>
                <a:cs typeface="Arial" panose="020B0604020202020204" pitchFamily="34" charset="0"/>
              </a:rPr>
              <a:t> </a:t>
            </a:r>
          </a:p>
          <a:p>
            <a:pPr marL="228600" indent="-228600">
              <a:buFont typeface="+mj-lt"/>
              <a:buAutoNum type="arabicPeriod"/>
            </a:pPr>
            <a:r>
              <a:rPr lang="es-CR" sz="1200" dirty="0" err="1">
                <a:latin typeface="Arial" panose="020B0604020202020204" pitchFamily="34" charset="0"/>
                <a:cs typeface="Arial" panose="020B0604020202020204" pitchFamily="34" charset="0"/>
              </a:rPr>
              <a:t>Cut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out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butterfly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body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from</a:t>
            </a:r>
            <a:r>
              <a:rPr lang="es-CR" sz="1200" dirty="0">
                <a:latin typeface="Arial" panose="020B0604020202020204" pitchFamily="34" charset="0"/>
                <a:cs typeface="Arial" panose="020B0604020202020204" pitchFamily="34" charset="0"/>
              </a:rPr>
              <a:t> page 3</a:t>
            </a:r>
          </a:p>
          <a:p>
            <a:pPr marL="228600" indent="-228600">
              <a:buFont typeface="+mj-lt"/>
              <a:buAutoNum type="arabicPeriod"/>
            </a:pPr>
            <a:r>
              <a:rPr lang="es-CR" sz="1200" dirty="0">
                <a:latin typeface="Arial" panose="020B0604020202020204" pitchFamily="34" charset="0"/>
                <a:cs typeface="Arial" panose="020B0604020202020204" pitchFamily="34" charset="0"/>
              </a:rPr>
              <a:t>Open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folded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paper</a:t>
            </a:r>
            <a:r>
              <a:rPr lang="es-CR" sz="1200" dirty="0">
                <a:latin typeface="Arial" panose="020B0604020202020204" pitchFamily="34" charset="0"/>
                <a:cs typeface="Arial" panose="020B0604020202020204" pitchFamily="34" charset="0"/>
              </a:rPr>
              <a:t> and </a:t>
            </a:r>
            <a:r>
              <a:rPr lang="es-CR" sz="1200" dirty="0" err="1">
                <a:latin typeface="Arial" panose="020B0604020202020204" pitchFamily="34" charset="0"/>
                <a:cs typeface="Arial" panose="020B0604020202020204" pitchFamily="34" charset="0"/>
              </a:rPr>
              <a:t>glue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body</a:t>
            </a:r>
            <a:r>
              <a:rPr lang="es-CR" sz="1200" dirty="0">
                <a:latin typeface="Arial" panose="020B0604020202020204" pitchFamily="34" charset="0"/>
                <a:cs typeface="Arial" panose="020B0604020202020204" pitchFamily="34" charset="0"/>
              </a:rPr>
              <a:t> onto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middle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see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example</a:t>
            </a:r>
            <a:endParaRPr lang="es-CR" sz="1200" dirty="0">
              <a:latin typeface="Arial" panose="020B0604020202020204" pitchFamily="34" charset="0"/>
              <a:cs typeface="Arial" panose="020B0604020202020204" pitchFamily="34" charset="0"/>
            </a:endParaRPr>
          </a:p>
          <a:p>
            <a:pPr marL="228600" indent="-228600">
              <a:buFont typeface="+mj-lt"/>
              <a:buAutoNum type="arabicPeriod"/>
            </a:pPr>
            <a:r>
              <a:rPr lang="es-CR" sz="1200" dirty="0" err="1">
                <a:latin typeface="Arial" panose="020B0604020202020204" pitchFamily="34" charset="0"/>
                <a:cs typeface="Arial" panose="020B0604020202020204" pitchFamily="34" charset="0"/>
              </a:rPr>
              <a:t>Decorate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butterfly</a:t>
            </a:r>
            <a:endParaRPr lang="es-CR" sz="1200" dirty="0">
              <a:latin typeface="Arial" panose="020B0604020202020204" pitchFamily="34" charset="0"/>
              <a:cs typeface="Arial" panose="020B0604020202020204" pitchFamily="34" charset="0"/>
            </a:endParaRPr>
          </a:p>
          <a:p>
            <a:pPr marL="228600" indent="-228600">
              <a:buFont typeface="+mj-lt"/>
              <a:buAutoNum type="arabicPeriod"/>
            </a:pPr>
            <a:r>
              <a:rPr lang="es-CR" sz="1200" dirty="0" err="1">
                <a:latin typeface="Arial" panose="020B0604020202020204" pitchFamily="34" charset="0"/>
                <a:cs typeface="Arial" panose="020B0604020202020204" pitchFamily="34" charset="0"/>
              </a:rPr>
              <a:t>You</a:t>
            </a:r>
            <a:r>
              <a:rPr lang="es-CR" sz="1200" dirty="0">
                <a:latin typeface="Arial" panose="020B0604020202020204" pitchFamily="34" charset="0"/>
                <a:cs typeface="Arial" panose="020B0604020202020204" pitchFamily="34" charset="0"/>
              </a:rPr>
              <a:t> can </a:t>
            </a:r>
            <a:r>
              <a:rPr lang="es-CR" sz="1200" dirty="0" err="1">
                <a:latin typeface="Arial" panose="020B0604020202020204" pitchFamily="34" charset="0"/>
                <a:cs typeface="Arial" panose="020B0604020202020204" pitchFamily="34" charset="0"/>
              </a:rPr>
              <a:t>add</a:t>
            </a:r>
            <a:r>
              <a:rPr lang="es-CR" sz="1200" dirty="0">
                <a:latin typeface="Arial" panose="020B0604020202020204" pitchFamily="34" charset="0"/>
                <a:cs typeface="Arial" panose="020B0604020202020204" pitchFamily="34" charset="0"/>
              </a:rPr>
              <a:t> a </a:t>
            </a:r>
            <a:r>
              <a:rPr lang="es-CR" sz="1200" dirty="0" err="1">
                <a:latin typeface="Arial" panose="020B0604020202020204" pitchFamily="34" charset="0"/>
                <a:cs typeface="Arial" panose="020B0604020202020204" pitchFamily="34" charset="0"/>
              </a:rPr>
              <a:t>clothing</a:t>
            </a:r>
            <a:r>
              <a:rPr lang="es-CR" sz="1200" dirty="0">
                <a:latin typeface="Arial" panose="020B0604020202020204" pitchFamily="34" charset="0"/>
                <a:cs typeface="Arial" panose="020B0604020202020204" pitchFamily="34" charset="0"/>
              </a:rPr>
              <a:t> clip </a:t>
            </a:r>
            <a:r>
              <a:rPr lang="es-CR" sz="1200" dirty="0" err="1">
                <a:latin typeface="Arial" panose="020B0604020202020204" pitchFamily="34" charset="0"/>
                <a:cs typeface="Arial" panose="020B0604020202020204" pitchFamily="34" charset="0"/>
              </a:rPr>
              <a:t>to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hang</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it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somewhere</a:t>
            </a:r>
            <a:endParaRPr lang="es-CR" sz="1200" dirty="0">
              <a:latin typeface="Arial" panose="020B0604020202020204" pitchFamily="34" charset="0"/>
              <a:cs typeface="Arial" panose="020B0604020202020204" pitchFamily="34" charset="0"/>
            </a:endParaRPr>
          </a:p>
          <a:p>
            <a:r>
              <a:rPr lang="es-CR" sz="1200" b="1" dirty="0">
                <a:latin typeface="Arial" panose="020B0604020202020204" pitchFamily="34" charset="0"/>
                <a:cs typeface="Arial" panose="020B0604020202020204" pitchFamily="34" charset="0"/>
              </a:rPr>
              <a:t>				</a:t>
            </a:r>
          </a:p>
          <a:p>
            <a:r>
              <a:rPr lang="es-CR" sz="1200" b="1" dirty="0">
                <a:latin typeface="Arial" panose="020B0604020202020204" pitchFamily="34" charset="0"/>
                <a:cs typeface="Arial" panose="020B0604020202020204" pitchFamily="34" charset="0"/>
              </a:rPr>
              <a:t>				</a:t>
            </a:r>
          </a:p>
          <a:p>
            <a:r>
              <a:rPr lang="es-CR" sz="1200" b="1" dirty="0" err="1">
                <a:latin typeface="Arial" panose="020B0604020202020204" pitchFamily="34" charset="0"/>
                <a:cs typeface="Arial" panose="020B0604020202020204" pitchFamily="34" charset="0"/>
              </a:rPr>
              <a:t>Materials</a:t>
            </a:r>
            <a:r>
              <a:rPr lang="es-CR" sz="1200" b="1" dirty="0">
                <a:latin typeface="Arial" panose="020B0604020202020204" pitchFamily="34" charset="0"/>
                <a:cs typeface="Arial" panose="020B0604020202020204" pitchFamily="34" charset="0"/>
              </a:rPr>
              <a:t>:</a:t>
            </a:r>
            <a:r>
              <a:rPr lang="es-CR" sz="1200" dirty="0">
                <a:latin typeface="Arial" panose="020B0604020202020204" pitchFamily="34" charset="0"/>
                <a:cs typeface="Arial" panose="020B0604020202020204" pitchFamily="34" charset="0"/>
              </a:rPr>
              <a:t>:				               </a:t>
            </a:r>
            <a:r>
              <a:rPr lang="es-CR" sz="1200" b="1" dirty="0" err="1">
                <a:latin typeface="Arial" panose="020B0604020202020204" pitchFamily="34" charset="0"/>
                <a:cs typeface="Arial" panose="020B0604020202020204" pitchFamily="34" charset="0"/>
              </a:rPr>
              <a:t>Example</a:t>
            </a:r>
            <a:r>
              <a:rPr lang="es-CR" sz="1200" dirty="0">
                <a:latin typeface="Arial" panose="020B0604020202020204" pitchFamily="34" charset="0"/>
                <a:cs typeface="Arial" panose="020B0604020202020204" pitchFamily="34" charset="0"/>
              </a:rPr>
              <a:t>:</a:t>
            </a:r>
          </a:p>
          <a:p>
            <a:r>
              <a:rPr lang="es-CR" sz="1200" dirty="0" err="1">
                <a:latin typeface="Arial" panose="020B0604020202020204" pitchFamily="34" charset="0"/>
                <a:cs typeface="Arial" panose="020B0604020202020204" pitchFamily="34" charset="0"/>
              </a:rPr>
              <a:t>Pencil</a:t>
            </a:r>
            <a:endParaRPr lang="es-CR" sz="1200" dirty="0">
              <a:latin typeface="Arial" panose="020B0604020202020204" pitchFamily="34" charset="0"/>
              <a:cs typeface="Arial" panose="020B0604020202020204" pitchFamily="34" charset="0"/>
            </a:endParaRPr>
          </a:p>
          <a:p>
            <a:r>
              <a:rPr lang="es-CR" sz="1200" dirty="0" err="1">
                <a:latin typeface="Arial" panose="020B0604020202020204" pitchFamily="34" charset="0"/>
                <a:cs typeface="Arial" panose="020B0604020202020204" pitchFamily="34" charset="0"/>
              </a:rPr>
              <a:t>Crayons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colored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pencils</a:t>
            </a:r>
            <a:endParaRPr lang="es-CR"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Construction paper</a:t>
            </a:r>
          </a:p>
          <a:p>
            <a:r>
              <a:rPr lang="en-US" sz="1200" dirty="0">
                <a:latin typeface="Arial" panose="020B0604020202020204" pitchFamily="34" charset="0"/>
                <a:cs typeface="Arial" panose="020B0604020202020204" pitchFamily="34" charset="0"/>
              </a:rPr>
              <a:t>Scissors</a:t>
            </a:r>
            <a:endParaRPr lang="es-CR" sz="1200" dirty="0">
              <a:latin typeface="Arial" panose="020B0604020202020204" pitchFamily="34" charset="0"/>
              <a:cs typeface="Arial" panose="020B0604020202020204" pitchFamily="34" charset="0"/>
            </a:endParaRPr>
          </a:p>
          <a:p>
            <a:endParaRPr lang="es-CR" sz="12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3" name="Rectangle 2">
            <a:extLst>
              <a:ext uri="{FF2B5EF4-FFF2-40B4-BE49-F238E27FC236}">
                <a16:creationId xmlns:a16="http://schemas.microsoft.com/office/drawing/2014/main" id="{9F94D608-E2E2-D0FB-7ABA-C9A55C84026A}"/>
              </a:ext>
            </a:extLst>
          </p:cNvPr>
          <p:cNvSpPr/>
          <p:nvPr/>
        </p:nvSpPr>
        <p:spPr>
          <a:xfrm>
            <a:off x="476672" y="1034316"/>
            <a:ext cx="5971808" cy="369332"/>
          </a:xfrm>
          <a:prstGeom prst="rect">
            <a:avLst/>
          </a:prstGeom>
        </p:spPr>
        <p:txBody>
          <a:bodyPr wrap="square">
            <a:spAutoFit/>
          </a:bodyPr>
          <a:lstStyle/>
          <a:p>
            <a:pPr algn="ctr"/>
            <a:r>
              <a:rPr lang="es-CR" dirty="0" err="1">
                <a:latin typeface="Castellar" panose="020A0402060406010301" pitchFamily="18" charset="0"/>
              </a:rPr>
              <a:t>Lesson</a:t>
            </a:r>
            <a:r>
              <a:rPr lang="es-CR" dirty="0">
                <a:latin typeface="Castellar" panose="020A0402060406010301" pitchFamily="18" charset="0"/>
              </a:rPr>
              <a:t> #</a:t>
            </a:r>
            <a:r>
              <a:rPr lang="es-ES" dirty="0">
                <a:latin typeface="Castellar" panose="020A0402060406010301" pitchFamily="18" charset="0"/>
              </a:rPr>
              <a:t>444 </a:t>
            </a:r>
            <a:r>
              <a:rPr lang="es-ES" dirty="0" err="1">
                <a:latin typeface="Castellar" panose="020A0402060406010301" pitchFamily="18" charset="0"/>
              </a:rPr>
              <a:t>How</a:t>
            </a:r>
            <a:r>
              <a:rPr lang="es-ES" dirty="0">
                <a:latin typeface="Castellar" panose="020A0402060406010301" pitchFamily="18" charset="0"/>
              </a:rPr>
              <a:t> </a:t>
            </a:r>
            <a:r>
              <a:rPr lang="es-ES" dirty="0" err="1">
                <a:latin typeface="Castellar" panose="020A0402060406010301" pitchFamily="18" charset="0"/>
              </a:rPr>
              <a:t>the</a:t>
            </a:r>
            <a:r>
              <a:rPr lang="es-ES" dirty="0">
                <a:latin typeface="Castellar" panose="020A0402060406010301" pitchFamily="18" charset="0"/>
              </a:rPr>
              <a:t> </a:t>
            </a:r>
            <a:r>
              <a:rPr lang="es-ES" dirty="0" err="1">
                <a:latin typeface="Castellar" panose="020A0402060406010301" pitchFamily="18" charset="0"/>
              </a:rPr>
              <a:t>world</a:t>
            </a:r>
            <a:r>
              <a:rPr lang="es-ES" dirty="0">
                <a:latin typeface="Castellar" panose="020A0402060406010301" pitchFamily="18" charset="0"/>
              </a:rPr>
              <a:t> can be </a:t>
            </a:r>
            <a:r>
              <a:rPr lang="es-ES" dirty="0" err="1">
                <a:latin typeface="Castellar" panose="020A0402060406010301" pitchFamily="18" charset="0"/>
              </a:rPr>
              <a:t>fixed</a:t>
            </a:r>
            <a:endParaRPr lang="es-CR" dirty="0">
              <a:latin typeface="Castellar" panose="020A0402060406010301" pitchFamily="18" charset="0"/>
            </a:endParaRPr>
          </a:p>
        </p:txBody>
      </p:sp>
      <p:pic>
        <p:nvPicPr>
          <p:cNvPr id="4" name="Google Shape;106;p2">
            <a:extLst>
              <a:ext uri="{FF2B5EF4-FFF2-40B4-BE49-F238E27FC236}">
                <a16:creationId xmlns:a16="http://schemas.microsoft.com/office/drawing/2014/main" id="{AE71E4F1-B10A-08F4-166E-C0B584C271FD}"/>
              </a:ext>
            </a:extLst>
          </p:cNvPr>
          <p:cNvPicPr preferRelativeResize="0"/>
          <p:nvPr/>
        </p:nvPicPr>
        <p:blipFill rotWithShape="1">
          <a:blip r:embed="rId3">
            <a:alphaModFix/>
          </a:blip>
          <a:srcRect l="3424" r="2561"/>
          <a:stretch/>
        </p:blipFill>
        <p:spPr>
          <a:xfrm>
            <a:off x="188640" y="0"/>
            <a:ext cx="5172390" cy="821522"/>
          </a:xfrm>
          <a:prstGeom prst="rect">
            <a:avLst/>
          </a:prstGeom>
          <a:noFill/>
          <a:ln>
            <a:noFill/>
          </a:ln>
        </p:spPr>
      </p:pic>
      <p:sp>
        <p:nvSpPr>
          <p:cNvPr id="5" name="68 Rectángulo">
            <a:extLst>
              <a:ext uri="{FF2B5EF4-FFF2-40B4-BE49-F238E27FC236}">
                <a16:creationId xmlns:a16="http://schemas.microsoft.com/office/drawing/2014/main" id="{E99957AF-00E0-6E7C-8B8F-56F22B8F00C2}"/>
              </a:ext>
            </a:extLst>
          </p:cNvPr>
          <p:cNvSpPr>
            <a:spLocks noChangeArrowheads="1"/>
          </p:cNvSpPr>
          <p:nvPr/>
        </p:nvSpPr>
        <p:spPr bwMode="auto">
          <a:xfrm>
            <a:off x="1830297" y="1538088"/>
            <a:ext cx="319740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36732619-B76C-FB1F-E97A-C5F46A1653A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2235" r="14383"/>
          <a:stretch/>
        </p:blipFill>
        <p:spPr>
          <a:xfrm>
            <a:off x="4389892" y="7726036"/>
            <a:ext cx="1440160" cy="1107229"/>
          </a:xfrm>
          <a:prstGeom prst="rect">
            <a:avLst/>
          </a:prstGeom>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3" y="251520"/>
            <a:ext cx="835915" cy="406998"/>
          </a:xfrm>
          <a:prstGeom prst="rect">
            <a:avLst/>
          </a:prstGeom>
        </p:spPr>
      </p:pic>
      <p:sp>
        <p:nvSpPr>
          <p:cNvPr id="3" name="Rectangle 2">
            <a:extLst>
              <a:ext uri="{FF2B5EF4-FFF2-40B4-BE49-F238E27FC236}">
                <a16:creationId xmlns:a16="http://schemas.microsoft.com/office/drawing/2014/main" id="{B0471E76-B01F-587C-F528-C88E3BD3E107}"/>
              </a:ext>
            </a:extLst>
          </p:cNvPr>
          <p:cNvSpPr/>
          <p:nvPr/>
        </p:nvSpPr>
        <p:spPr>
          <a:xfrm>
            <a:off x="465009" y="939471"/>
            <a:ext cx="5971808" cy="369332"/>
          </a:xfrm>
          <a:prstGeom prst="rect">
            <a:avLst/>
          </a:prstGeom>
        </p:spPr>
        <p:txBody>
          <a:bodyPr wrap="square">
            <a:spAutoFit/>
          </a:bodyPr>
          <a:lstStyle/>
          <a:p>
            <a:pPr algn="ctr"/>
            <a:r>
              <a:rPr lang="es-CR" dirty="0" err="1">
                <a:latin typeface="Castellar" panose="020A0402060406010301" pitchFamily="18" charset="0"/>
              </a:rPr>
              <a:t>Lesson</a:t>
            </a:r>
            <a:r>
              <a:rPr lang="es-CR" dirty="0">
                <a:latin typeface="Castellar" panose="020A0402060406010301" pitchFamily="18" charset="0"/>
              </a:rPr>
              <a:t> #</a:t>
            </a:r>
            <a:r>
              <a:rPr lang="es-ES" dirty="0">
                <a:latin typeface="Castellar" panose="020A0402060406010301" pitchFamily="18" charset="0"/>
              </a:rPr>
              <a:t>444 </a:t>
            </a:r>
            <a:r>
              <a:rPr lang="es-ES" dirty="0" err="1">
                <a:latin typeface="Castellar" panose="020A0402060406010301" pitchFamily="18" charset="0"/>
              </a:rPr>
              <a:t>How</a:t>
            </a:r>
            <a:r>
              <a:rPr lang="es-ES" dirty="0">
                <a:latin typeface="Castellar" panose="020A0402060406010301" pitchFamily="18" charset="0"/>
              </a:rPr>
              <a:t> </a:t>
            </a:r>
            <a:r>
              <a:rPr lang="es-ES" dirty="0" err="1">
                <a:latin typeface="Castellar" panose="020A0402060406010301" pitchFamily="18" charset="0"/>
              </a:rPr>
              <a:t>the</a:t>
            </a:r>
            <a:r>
              <a:rPr lang="es-ES" dirty="0">
                <a:latin typeface="Castellar" panose="020A0402060406010301" pitchFamily="18" charset="0"/>
              </a:rPr>
              <a:t> </a:t>
            </a:r>
            <a:r>
              <a:rPr lang="es-ES" dirty="0" err="1">
                <a:latin typeface="Castellar" panose="020A0402060406010301" pitchFamily="18" charset="0"/>
              </a:rPr>
              <a:t>world</a:t>
            </a:r>
            <a:r>
              <a:rPr lang="es-ES" dirty="0">
                <a:latin typeface="Castellar" panose="020A0402060406010301" pitchFamily="18" charset="0"/>
              </a:rPr>
              <a:t> can be </a:t>
            </a:r>
            <a:r>
              <a:rPr lang="es-ES" dirty="0" err="1">
                <a:latin typeface="Castellar" panose="020A0402060406010301" pitchFamily="18" charset="0"/>
              </a:rPr>
              <a:t>fixed</a:t>
            </a:r>
            <a:endParaRPr lang="es-CR" dirty="0">
              <a:latin typeface="Castellar" panose="020A0402060406010301" pitchFamily="18" charset="0"/>
            </a:endParaRPr>
          </a:p>
        </p:txBody>
      </p:sp>
      <p:pic>
        <p:nvPicPr>
          <p:cNvPr id="4" name="Google Shape;106;p2">
            <a:extLst>
              <a:ext uri="{FF2B5EF4-FFF2-40B4-BE49-F238E27FC236}">
                <a16:creationId xmlns:a16="http://schemas.microsoft.com/office/drawing/2014/main" id="{E72D55C9-A9F3-EF9F-409A-C11ED36DB1B9}"/>
              </a:ext>
            </a:extLst>
          </p:cNvPr>
          <p:cNvPicPr preferRelativeResize="0"/>
          <p:nvPr/>
        </p:nvPicPr>
        <p:blipFill rotWithShape="1">
          <a:blip r:embed="rId3">
            <a:alphaModFix/>
          </a:blip>
          <a:srcRect l="3424" r="2561"/>
          <a:stretch/>
        </p:blipFill>
        <p:spPr>
          <a:xfrm>
            <a:off x="188640" y="0"/>
            <a:ext cx="5172390" cy="821522"/>
          </a:xfrm>
          <a:prstGeom prst="rect">
            <a:avLst/>
          </a:prstGeom>
          <a:noFill/>
          <a:ln>
            <a:noFill/>
          </a:ln>
        </p:spPr>
      </p:pic>
      <p:sp>
        <p:nvSpPr>
          <p:cNvPr id="5" name="Oval 4">
            <a:extLst>
              <a:ext uri="{FF2B5EF4-FFF2-40B4-BE49-F238E27FC236}">
                <a16:creationId xmlns:a16="http://schemas.microsoft.com/office/drawing/2014/main" id="{4714C0EF-9D88-9E53-A2B3-CF295446AD81}"/>
              </a:ext>
            </a:extLst>
          </p:cNvPr>
          <p:cNvSpPr/>
          <p:nvPr/>
        </p:nvSpPr>
        <p:spPr>
          <a:xfrm>
            <a:off x="3014954" y="2700536"/>
            <a:ext cx="828092" cy="662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PE"/>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CC7EED64-9D01-2734-9D04-8CAE26C0BADD}"/>
              </a:ext>
            </a:extLst>
          </p:cNvPr>
          <p:cNvSpPr/>
          <p:nvPr/>
        </p:nvSpPr>
        <p:spPr>
          <a:xfrm>
            <a:off x="3158970" y="3362752"/>
            <a:ext cx="612068" cy="30807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PE"/>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64636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3" y="261383"/>
            <a:ext cx="835915" cy="406998"/>
          </a:xfrm>
          <a:prstGeom prst="rect">
            <a:avLst/>
          </a:prstGeom>
        </p:spPr>
      </p:pic>
      <p:pic>
        <p:nvPicPr>
          <p:cNvPr id="3" name="Picture 2">
            <a:extLst>
              <a:ext uri="{FF2B5EF4-FFF2-40B4-BE49-F238E27FC236}">
                <a16:creationId xmlns:a16="http://schemas.microsoft.com/office/drawing/2014/main" id="{5B7F17DB-0F89-B6D5-9F76-41885E77140F}"/>
              </a:ext>
            </a:extLst>
          </p:cNvPr>
          <p:cNvPicPr>
            <a:picLocks noChangeAspect="1"/>
          </p:cNvPicPr>
          <p:nvPr/>
        </p:nvPicPr>
        <p:blipFill rotWithShape="1">
          <a:blip r:embed="rId3"/>
          <a:srcRect l="58400" t="15350" r="6951" b="21015"/>
          <a:stretch/>
        </p:blipFill>
        <p:spPr>
          <a:xfrm>
            <a:off x="260648" y="1332043"/>
            <a:ext cx="6380530" cy="7811957"/>
          </a:xfrm>
          <a:prstGeom prst="rect">
            <a:avLst/>
          </a:prstGeom>
        </p:spPr>
      </p:pic>
      <p:sp>
        <p:nvSpPr>
          <p:cNvPr id="4" name="Rectangle 3">
            <a:extLst>
              <a:ext uri="{FF2B5EF4-FFF2-40B4-BE49-F238E27FC236}">
                <a16:creationId xmlns:a16="http://schemas.microsoft.com/office/drawing/2014/main" id="{6CB0C3A6-ADC2-B3AC-083A-A982519CA2C1}"/>
              </a:ext>
            </a:extLst>
          </p:cNvPr>
          <p:cNvSpPr/>
          <p:nvPr/>
        </p:nvSpPr>
        <p:spPr>
          <a:xfrm>
            <a:off x="465009" y="939471"/>
            <a:ext cx="5971808" cy="369332"/>
          </a:xfrm>
          <a:prstGeom prst="rect">
            <a:avLst/>
          </a:prstGeom>
        </p:spPr>
        <p:txBody>
          <a:bodyPr wrap="square">
            <a:spAutoFit/>
          </a:bodyPr>
          <a:lstStyle/>
          <a:p>
            <a:pPr algn="ctr"/>
            <a:r>
              <a:rPr lang="es-CR" dirty="0" err="1">
                <a:latin typeface="Castellar" panose="020A0402060406010301" pitchFamily="18" charset="0"/>
              </a:rPr>
              <a:t>Lesson</a:t>
            </a:r>
            <a:r>
              <a:rPr lang="es-CR" dirty="0">
                <a:latin typeface="Castellar" panose="020A0402060406010301" pitchFamily="18" charset="0"/>
              </a:rPr>
              <a:t> #</a:t>
            </a:r>
            <a:r>
              <a:rPr lang="es-ES" dirty="0">
                <a:latin typeface="Castellar" panose="020A0402060406010301" pitchFamily="18" charset="0"/>
              </a:rPr>
              <a:t>444 </a:t>
            </a:r>
            <a:r>
              <a:rPr lang="es-ES" dirty="0" err="1">
                <a:latin typeface="Castellar" panose="020A0402060406010301" pitchFamily="18" charset="0"/>
              </a:rPr>
              <a:t>How</a:t>
            </a:r>
            <a:r>
              <a:rPr lang="es-ES" dirty="0">
                <a:latin typeface="Castellar" panose="020A0402060406010301" pitchFamily="18" charset="0"/>
              </a:rPr>
              <a:t> </a:t>
            </a:r>
            <a:r>
              <a:rPr lang="es-ES" dirty="0" err="1">
                <a:latin typeface="Castellar" panose="020A0402060406010301" pitchFamily="18" charset="0"/>
              </a:rPr>
              <a:t>the</a:t>
            </a:r>
            <a:r>
              <a:rPr lang="es-ES" dirty="0">
                <a:latin typeface="Castellar" panose="020A0402060406010301" pitchFamily="18" charset="0"/>
              </a:rPr>
              <a:t> </a:t>
            </a:r>
            <a:r>
              <a:rPr lang="es-ES" dirty="0" err="1">
                <a:latin typeface="Castellar" panose="020A0402060406010301" pitchFamily="18" charset="0"/>
              </a:rPr>
              <a:t>world</a:t>
            </a:r>
            <a:r>
              <a:rPr lang="es-ES" dirty="0">
                <a:latin typeface="Castellar" panose="020A0402060406010301" pitchFamily="18" charset="0"/>
              </a:rPr>
              <a:t> can be </a:t>
            </a:r>
            <a:r>
              <a:rPr lang="es-ES" dirty="0" err="1">
                <a:latin typeface="Castellar" panose="020A0402060406010301" pitchFamily="18" charset="0"/>
              </a:rPr>
              <a:t>fixed</a:t>
            </a:r>
            <a:endParaRPr lang="es-CR" dirty="0">
              <a:latin typeface="Castellar" panose="020A0402060406010301" pitchFamily="18" charset="0"/>
            </a:endParaRPr>
          </a:p>
        </p:txBody>
      </p:sp>
      <p:pic>
        <p:nvPicPr>
          <p:cNvPr id="5" name="Google Shape;106;p2">
            <a:extLst>
              <a:ext uri="{FF2B5EF4-FFF2-40B4-BE49-F238E27FC236}">
                <a16:creationId xmlns:a16="http://schemas.microsoft.com/office/drawing/2014/main" id="{FC77C78D-927C-346D-49AB-B79E1CC98472}"/>
              </a:ext>
            </a:extLst>
          </p:cNvPr>
          <p:cNvPicPr preferRelativeResize="0"/>
          <p:nvPr/>
        </p:nvPicPr>
        <p:blipFill rotWithShape="1">
          <a:blip r:embed="rId4">
            <a:alphaModFix/>
          </a:blip>
          <a:srcRect l="3424" r="2561"/>
          <a:stretch/>
        </p:blipFill>
        <p:spPr>
          <a:xfrm>
            <a:off x="188640" y="78070"/>
            <a:ext cx="5172390" cy="821522"/>
          </a:xfrm>
          <a:prstGeom prst="rect">
            <a:avLst/>
          </a:prstGeom>
          <a:noFill/>
          <a:ln>
            <a:noFill/>
          </a:ln>
        </p:spPr>
      </p:pic>
    </p:spTree>
    <p:extLst>
      <p:ext uri="{BB962C8B-B14F-4D97-AF65-F5344CB8AC3E}">
        <p14:creationId xmlns:p14="http://schemas.microsoft.com/office/powerpoint/2010/main" val="4018750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3" y="261383"/>
            <a:ext cx="835915" cy="406998"/>
          </a:xfrm>
          <a:prstGeom prst="rect">
            <a:avLst/>
          </a:prstGeom>
        </p:spPr>
      </p:pic>
      <p:pic>
        <p:nvPicPr>
          <p:cNvPr id="3" name="Picture 2">
            <a:extLst>
              <a:ext uri="{FF2B5EF4-FFF2-40B4-BE49-F238E27FC236}">
                <a16:creationId xmlns:a16="http://schemas.microsoft.com/office/drawing/2014/main" id="{CC1AEBFB-FF88-D0DA-B131-4C074664B416}"/>
              </a:ext>
            </a:extLst>
          </p:cNvPr>
          <p:cNvPicPr>
            <a:picLocks noChangeAspect="1"/>
          </p:cNvPicPr>
          <p:nvPr/>
        </p:nvPicPr>
        <p:blipFill rotWithShape="1">
          <a:blip r:embed="rId3"/>
          <a:srcRect t="29525" r="46850" b="26375"/>
          <a:stretch/>
        </p:blipFill>
        <p:spPr>
          <a:xfrm>
            <a:off x="488078" y="2866849"/>
            <a:ext cx="6165304" cy="3410302"/>
          </a:xfrm>
          <a:prstGeom prst="rect">
            <a:avLst/>
          </a:prstGeom>
        </p:spPr>
      </p:pic>
      <p:sp>
        <p:nvSpPr>
          <p:cNvPr id="4" name="TextBox 3">
            <a:extLst>
              <a:ext uri="{FF2B5EF4-FFF2-40B4-BE49-F238E27FC236}">
                <a16:creationId xmlns:a16="http://schemas.microsoft.com/office/drawing/2014/main" id="{7AFE7980-7F84-7201-20F4-CEB6D3546E2B}"/>
              </a:ext>
            </a:extLst>
          </p:cNvPr>
          <p:cNvSpPr txBox="1"/>
          <p:nvPr/>
        </p:nvSpPr>
        <p:spPr>
          <a:xfrm>
            <a:off x="1700807" y="1983959"/>
            <a:ext cx="3456384" cy="461665"/>
          </a:xfrm>
          <a:prstGeom prst="rect">
            <a:avLst/>
          </a:prstGeom>
          <a:noFill/>
        </p:spPr>
        <p:txBody>
          <a:bodyPr wrap="square" rtlCol="0">
            <a:spAutoFit/>
          </a:bodyPr>
          <a:lstStyle/>
          <a:p>
            <a:pPr algn="ctr"/>
            <a:r>
              <a:rPr lang="en-US" sz="2400" u="sng" dirty="0"/>
              <a:t>Answers</a:t>
            </a:r>
          </a:p>
        </p:txBody>
      </p:sp>
      <p:sp>
        <p:nvSpPr>
          <p:cNvPr id="5" name="Rectangle 4">
            <a:extLst>
              <a:ext uri="{FF2B5EF4-FFF2-40B4-BE49-F238E27FC236}">
                <a16:creationId xmlns:a16="http://schemas.microsoft.com/office/drawing/2014/main" id="{9FEC88E8-D398-929D-2102-E1882691B685}"/>
              </a:ext>
            </a:extLst>
          </p:cNvPr>
          <p:cNvSpPr/>
          <p:nvPr/>
        </p:nvSpPr>
        <p:spPr>
          <a:xfrm>
            <a:off x="465009" y="1322348"/>
            <a:ext cx="5971808" cy="369332"/>
          </a:xfrm>
          <a:prstGeom prst="rect">
            <a:avLst/>
          </a:prstGeom>
        </p:spPr>
        <p:txBody>
          <a:bodyPr wrap="square">
            <a:spAutoFit/>
          </a:bodyPr>
          <a:lstStyle/>
          <a:p>
            <a:pPr algn="ctr"/>
            <a:r>
              <a:rPr lang="es-CR" dirty="0" err="1">
                <a:latin typeface="Castellar" panose="020A0402060406010301" pitchFamily="18" charset="0"/>
              </a:rPr>
              <a:t>Lesson</a:t>
            </a:r>
            <a:r>
              <a:rPr lang="es-CR" dirty="0">
                <a:latin typeface="Castellar" panose="020A0402060406010301" pitchFamily="18" charset="0"/>
              </a:rPr>
              <a:t> #</a:t>
            </a:r>
            <a:r>
              <a:rPr lang="es-ES" dirty="0">
                <a:latin typeface="Castellar" panose="020A0402060406010301" pitchFamily="18" charset="0"/>
              </a:rPr>
              <a:t>444 </a:t>
            </a:r>
            <a:r>
              <a:rPr lang="es-ES" dirty="0" err="1">
                <a:latin typeface="Castellar" panose="020A0402060406010301" pitchFamily="18" charset="0"/>
              </a:rPr>
              <a:t>How</a:t>
            </a:r>
            <a:r>
              <a:rPr lang="es-ES" dirty="0">
                <a:latin typeface="Castellar" panose="020A0402060406010301" pitchFamily="18" charset="0"/>
              </a:rPr>
              <a:t> </a:t>
            </a:r>
            <a:r>
              <a:rPr lang="es-ES" dirty="0" err="1">
                <a:latin typeface="Castellar" panose="020A0402060406010301" pitchFamily="18" charset="0"/>
              </a:rPr>
              <a:t>the</a:t>
            </a:r>
            <a:r>
              <a:rPr lang="es-ES" dirty="0">
                <a:latin typeface="Castellar" panose="020A0402060406010301" pitchFamily="18" charset="0"/>
              </a:rPr>
              <a:t> </a:t>
            </a:r>
            <a:r>
              <a:rPr lang="es-ES" dirty="0" err="1">
                <a:latin typeface="Castellar" panose="020A0402060406010301" pitchFamily="18" charset="0"/>
              </a:rPr>
              <a:t>world</a:t>
            </a:r>
            <a:r>
              <a:rPr lang="es-ES" dirty="0">
                <a:latin typeface="Castellar" panose="020A0402060406010301" pitchFamily="18" charset="0"/>
              </a:rPr>
              <a:t> can be </a:t>
            </a:r>
            <a:r>
              <a:rPr lang="es-ES" dirty="0" err="1">
                <a:latin typeface="Castellar" panose="020A0402060406010301" pitchFamily="18" charset="0"/>
              </a:rPr>
              <a:t>fixed</a:t>
            </a:r>
            <a:endParaRPr lang="es-CR" dirty="0">
              <a:latin typeface="Castellar" panose="020A0402060406010301" pitchFamily="18" charset="0"/>
            </a:endParaRPr>
          </a:p>
        </p:txBody>
      </p:sp>
      <p:pic>
        <p:nvPicPr>
          <p:cNvPr id="6" name="Google Shape;106;p2">
            <a:extLst>
              <a:ext uri="{FF2B5EF4-FFF2-40B4-BE49-F238E27FC236}">
                <a16:creationId xmlns:a16="http://schemas.microsoft.com/office/drawing/2014/main" id="{ACCE1AA4-C95D-1401-58B5-F9DE2335C913}"/>
              </a:ext>
            </a:extLst>
          </p:cNvPr>
          <p:cNvPicPr preferRelativeResize="0"/>
          <p:nvPr/>
        </p:nvPicPr>
        <p:blipFill rotWithShape="1">
          <a:blip r:embed="rId4">
            <a:alphaModFix/>
          </a:blip>
          <a:srcRect l="3424" r="2561"/>
          <a:stretch/>
        </p:blipFill>
        <p:spPr>
          <a:xfrm>
            <a:off x="188640" y="78070"/>
            <a:ext cx="5172390" cy="821522"/>
          </a:xfrm>
          <a:prstGeom prst="rect">
            <a:avLst/>
          </a:prstGeom>
          <a:noFill/>
          <a:ln>
            <a:noFill/>
          </a:ln>
        </p:spPr>
      </p:pic>
    </p:spTree>
    <p:extLst>
      <p:ext uri="{BB962C8B-B14F-4D97-AF65-F5344CB8AC3E}">
        <p14:creationId xmlns:p14="http://schemas.microsoft.com/office/powerpoint/2010/main" val="3444780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1283865</TotalTime>
  <Words>910</Words>
  <Application>Microsoft Office PowerPoint</Application>
  <PresentationFormat>On-screen Show (4:3)</PresentationFormat>
  <Paragraphs>57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Bodoni MT Black</vt:lpstr>
      <vt:lpstr>Calibri</vt:lpstr>
      <vt:lpstr>Calibri Light</vt:lpstr>
      <vt:lpstr>Castellar</vt:lpstr>
      <vt:lpstr>Century Gothic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8950</cp:revision>
  <cp:lastPrinted>2015-12-22T05:03:42Z</cp:lastPrinted>
  <dcterms:created xsi:type="dcterms:W3CDTF">2011-04-01T14:17:38Z</dcterms:created>
  <dcterms:modified xsi:type="dcterms:W3CDTF">2023-05-13T23:30:03Z</dcterms:modified>
</cp:coreProperties>
</file>