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7"/>
  </p:notesMasterIdLst>
  <p:sldIdLst>
    <p:sldId id="270" r:id="rId2"/>
    <p:sldId id="276" r:id="rId3"/>
    <p:sldId id="278" r:id="rId4"/>
    <p:sldId id="279" r:id="rId5"/>
    <p:sldId id="280" r:id="rId6"/>
  </p:sldIdLst>
  <p:sldSz cx="6858000" cy="9144000" type="screen4x3"/>
  <p:notesSz cx="7010400" cy="92964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EC78"/>
    <a:srgbClr val="FF66CC"/>
    <a:srgbClr val="FF0066"/>
    <a:srgbClr val="F6BB00"/>
    <a:srgbClr val="009A46"/>
    <a:srgbClr val="652B91"/>
    <a:srgbClr val="178317"/>
    <a:srgbClr val="F26A1E"/>
    <a:srgbClr val="F81D06"/>
    <a:srgbClr val="20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55" autoAdjust="0"/>
    <p:restoredTop sz="94434" autoAdjust="0"/>
  </p:normalViewPr>
  <p:slideViewPr>
    <p:cSldViewPr>
      <p:cViewPr>
        <p:scale>
          <a:sx n="104" d="100"/>
          <a:sy n="104" d="100"/>
        </p:scale>
        <p:origin x="1392" y="-210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1321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15/08/2023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202" y="4415496"/>
            <a:ext cx="5607997" cy="41842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19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1321" y="8829519"/>
            <a:ext cx="3037463" cy="4654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15/08/2023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15/08/2023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15/08/2023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publicdomainpictures.net/view-image.php?image=34588&amp;picture=fleur-de-lis-symbo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48778" y="1450504"/>
            <a:ext cx="6360444" cy="7909858"/>
          </a:xfrm>
          <a:prstGeom prst="rect">
            <a:avLst/>
          </a:prstGeom>
          <a:noFill/>
          <a:ln w="19050">
            <a:noFill/>
            <a:prstDash val="dash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Hermanos sabios, hoy Cristo Lisbet nos explica lo que debemos contestar </a:t>
            </a:r>
          </a:p>
          <a:p>
            <a:pPr algn="ctr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si alguien nos pregunta si vamos a la iglesia.  Estas sabias palabras dan a conocer Quienes son Dios en Verdad y lo que Ellos desean de Sus hijos espirituales.</a:t>
            </a:r>
          </a:p>
          <a:p>
            <a:pPr algn="ctr"/>
            <a:endParaRPr lang="es-CR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Al compartir esa sabias palabras lo que estamos diciendo es: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Dios MelquisedecLisbet están con y en nosotros todos el tiempo, las 24 horas del día, porque Viven en nuestra mente y eso nos hace la iglesia.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Que somos el cuerpo de Cristo Lisbet y sabemos lo que agrada y no agrada a Dios.  Por eso llevamos todo pensamiento que no agrada a  Dios cautivo.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Hacemos acciones Justas, según lo que hemos aprendido de Cristo Lisbet, de acuerdo a la nueva creación espiritual que Dios ha hecho en nosotros. Es así como vestimos a Cristo de Lino fino y Resplandeciente.  Por eso Siempre tendremos la Protección de Dios MelquisedecLisbet.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Le dedicamos a Cristo tiempo todos los días, no solo los domingos, al escuchar atentamente Sus citas diarias, cualquier testimonio, saludo o alabanza que nos comparta.  Porque estamos agradecidos con todo lo que Nos dan.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Agradecemos especialmente, que Cristo nos comparta Su Sabiduría, porque eso es lo que nos ayudará a vencer la muerte física. 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Todo esto gracias a que Cristo Lisbet esta presente, tal y como lo prometió. 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Ella vino a limpiar Su era, esto sucede en este tiempo, en esta era.  Esta limpiando nuestra mente cada día y transformando nuestra forma de vivir, para que podamos agradar a Dios.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Hermanos santos, que gran honor y privilegio tenemos de poder ser ense</a:t>
            </a:r>
            <a:r>
              <a:rPr lang="es-CR" altLang="es-MX" sz="1400" dirty="0"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ados por Dios mismo y saber que somos la Verdadera iglesia del Dios que Vive para siempre.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</a:t>
            </a:r>
            <a:r>
              <a:rPr lang="es-CR" b="1" dirty="0">
                <a:solidFill>
                  <a:srgbClr val="00B050"/>
                </a:solidFill>
              </a:rPr>
              <a:t>Gracias MelquisedecLisbet, por compartir Su Sabiduría con nosotros y Ayudarnos a Vencer todo lo que no es agradable para Ustedes. Amen, Aleluya! </a:t>
            </a:r>
          </a:p>
          <a:p>
            <a:pPr algn="ctr"/>
            <a:r>
              <a:rPr lang="es-C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</a:t>
            </a:r>
            <a:r>
              <a:rPr lang="es-CR" b="1" dirty="0">
                <a:solidFill>
                  <a:srgbClr val="00B050"/>
                </a:solidFill>
              </a:rPr>
              <a:t>Por MelquisedecLisbet!  </a:t>
            </a:r>
            <a:r>
              <a:rPr lang="es-C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</a:t>
            </a:r>
            <a:r>
              <a:rPr lang="es-CR" b="1" dirty="0">
                <a:solidFill>
                  <a:srgbClr val="00B050"/>
                </a:solidFill>
              </a:rPr>
              <a:t>Por Dios Padre y por Dios Madre!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233" y="152485"/>
            <a:ext cx="776653" cy="6851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52" y="-10999"/>
            <a:ext cx="4836105" cy="90269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05C70DB-5412-F966-900E-7F8A00E7E2BE}"/>
              </a:ext>
            </a:extLst>
          </p:cNvPr>
          <p:cNvSpPr/>
          <p:nvPr/>
        </p:nvSpPr>
        <p:spPr>
          <a:xfrm>
            <a:off x="261442" y="837603"/>
            <a:ext cx="6360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#458 La verdadera iglesia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7C1E77-CCA0-2B50-0EE1-FAAF7256352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2269"/>
            <a:ext cx="643890" cy="65913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585D2BE-94A2-1E70-1BE3-88E69D90F51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438" y="1081172"/>
            <a:ext cx="643890" cy="6591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6FEE5B-95AD-F6E2-0D24-3ED06F71E83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648" y="8437293"/>
            <a:ext cx="643890" cy="6591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988AB8F-CABA-AAB6-14B7-CDF1A357A25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38" y="8424507"/>
            <a:ext cx="643890" cy="65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5320" y="1910538"/>
            <a:ext cx="619268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3 para los niños menores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4 para los niños mayores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da una breve introducción al tema. </a:t>
            </a:r>
            <a:endParaRPr lang="es-CR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 si no tienen acceso al video: </a:t>
            </a:r>
            <a:endParaRPr lang="es-CR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¿Qué nos hace la verdadera iglesia de MelquisedecLisbet? </a:t>
            </a:r>
            <a:r>
              <a:rPr lang="es-CR" sz="1200" b="1" dirty="0">
                <a:solidFill>
                  <a:srgbClr val="44EC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que MelquisedecLisbet viven en nuestra mente y al escuchar Sus Sabias Palabras y ponerlas en practica, podemos llevar cualquier pensamiento cautivo y así vencer para tener Justas Acciones. </a:t>
            </a:r>
            <a:r>
              <a:rPr lang="es-CR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debe motivar a los niños a contestar las preguntas mientras aparece la candela en la pantalla.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recomienda repasar la clase durante la semana</a:t>
            </a:r>
          </a:p>
          <a:p>
            <a:pPr marL="0"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Actividad:</a:t>
            </a:r>
          </a:p>
          <a:p>
            <a:pPr marL="0" lvl="1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Los niños van a pintar el dibujo en la pagina 3.</a:t>
            </a:r>
          </a:p>
          <a:p>
            <a:pPr marL="0" lvl="1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0" lvl="1"/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Materiales:			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Crayolas/lápices de color</a:t>
            </a: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988840" y="1450451"/>
            <a:ext cx="33491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-56591"/>
            <a:ext cx="4836105" cy="90269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FED00DB-155B-EDC7-E51E-74C5E7A60222}"/>
              </a:ext>
            </a:extLst>
          </p:cNvPr>
          <p:cNvSpPr/>
          <p:nvPr/>
        </p:nvSpPr>
        <p:spPr>
          <a:xfrm>
            <a:off x="261442" y="837603"/>
            <a:ext cx="6360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#458 La verdadera iglesia</a:t>
            </a: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-56591"/>
            <a:ext cx="4836105" cy="90269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D3C5F65-08E0-C842-551E-D68A2697B7A2}"/>
              </a:ext>
            </a:extLst>
          </p:cNvPr>
          <p:cNvSpPr/>
          <p:nvPr/>
        </p:nvSpPr>
        <p:spPr>
          <a:xfrm>
            <a:off x="261442" y="837603"/>
            <a:ext cx="6360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#458 La verdadera iglesia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40115D-216B-0B69-CAF4-852459F2D2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6" y="1206935"/>
            <a:ext cx="6817644" cy="7937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349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-56591"/>
            <a:ext cx="4836105" cy="9026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886DC93-A4DD-3AE9-CC08-54ABE4974D9A}"/>
              </a:ext>
            </a:extLst>
          </p:cNvPr>
          <p:cNvSpPr/>
          <p:nvPr/>
        </p:nvSpPr>
        <p:spPr>
          <a:xfrm>
            <a:off x="261442" y="837603"/>
            <a:ext cx="6360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#458 La verdadera iglesia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8837C1-7A61-44FB-98B9-0B421E9D5B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80" y="1238120"/>
            <a:ext cx="6828591" cy="890330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C3A9A19-E07B-2411-A6E6-6911A0AEA85C}"/>
              </a:ext>
            </a:extLst>
          </p:cNvPr>
          <p:cNvCxnSpPr/>
          <p:nvPr/>
        </p:nvCxnSpPr>
        <p:spPr>
          <a:xfrm>
            <a:off x="2348880" y="1835696"/>
            <a:ext cx="0" cy="216024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A5B48E-B687-AA51-3A3A-2EF5924F6C5D}"/>
              </a:ext>
            </a:extLst>
          </p:cNvPr>
          <p:cNvCxnSpPr>
            <a:cxnSpLocks/>
          </p:cNvCxnSpPr>
          <p:nvPr/>
        </p:nvCxnSpPr>
        <p:spPr>
          <a:xfrm>
            <a:off x="2348880" y="4860032"/>
            <a:ext cx="0" cy="288032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20322A-EE1C-966A-B264-5D123382CE96}"/>
              </a:ext>
            </a:extLst>
          </p:cNvPr>
          <p:cNvCxnSpPr>
            <a:cxnSpLocks/>
          </p:cNvCxnSpPr>
          <p:nvPr/>
        </p:nvCxnSpPr>
        <p:spPr>
          <a:xfrm>
            <a:off x="3284984" y="4860032"/>
            <a:ext cx="0" cy="288032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2C07E6F-744C-5B17-E9A5-8526AD7A0E2B}"/>
              </a:ext>
            </a:extLst>
          </p:cNvPr>
          <p:cNvCxnSpPr>
            <a:cxnSpLocks/>
          </p:cNvCxnSpPr>
          <p:nvPr/>
        </p:nvCxnSpPr>
        <p:spPr>
          <a:xfrm>
            <a:off x="2636912" y="3059832"/>
            <a:ext cx="0" cy="288032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0FA96B4-7D40-F403-D1C5-A0BD8E8D2FC0}"/>
              </a:ext>
            </a:extLst>
          </p:cNvPr>
          <p:cNvCxnSpPr>
            <a:cxnSpLocks/>
          </p:cNvCxnSpPr>
          <p:nvPr/>
        </p:nvCxnSpPr>
        <p:spPr>
          <a:xfrm>
            <a:off x="3212976" y="3059832"/>
            <a:ext cx="0" cy="288032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C9F7B2C-622A-C969-8148-438C8113FF71}"/>
              </a:ext>
            </a:extLst>
          </p:cNvPr>
          <p:cNvCxnSpPr>
            <a:cxnSpLocks/>
          </p:cNvCxnSpPr>
          <p:nvPr/>
        </p:nvCxnSpPr>
        <p:spPr>
          <a:xfrm>
            <a:off x="2636912" y="4860032"/>
            <a:ext cx="0" cy="288032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2F7B2D-AAD6-9D79-8C42-E6DA1B956FEF}"/>
              </a:ext>
            </a:extLst>
          </p:cNvPr>
          <p:cNvCxnSpPr>
            <a:cxnSpLocks/>
          </p:cNvCxnSpPr>
          <p:nvPr/>
        </p:nvCxnSpPr>
        <p:spPr>
          <a:xfrm>
            <a:off x="2060848" y="3059832"/>
            <a:ext cx="0" cy="288032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F784E91-3B71-D482-1D30-276BF1E28458}"/>
              </a:ext>
            </a:extLst>
          </p:cNvPr>
          <p:cNvCxnSpPr/>
          <p:nvPr/>
        </p:nvCxnSpPr>
        <p:spPr>
          <a:xfrm>
            <a:off x="1484784" y="3059832"/>
            <a:ext cx="3888432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67CDCA0-3A2B-0AC8-569E-996C183C4D01}"/>
              </a:ext>
            </a:extLst>
          </p:cNvPr>
          <p:cNvCxnSpPr>
            <a:cxnSpLocks/>
          </p:cNvCxnSpPr>
          <p:nvPr/>
        </p:nvCxnSpPr>
        <p:spPr>
          <a:xfrm>
            <a:off x="2348880" y="2123728"/>
            <a:ext cx="288032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9B789F0-A5BD-37F3-F482-4499612B67C3}"/>
              </a:ext>
            </a:extLst>
          </p:cNvPr>
          <p:cNvCxnSpPr>
            <a:cxnSpLocks/>
          </p:cNvCxnSpPr>
          <p:nvPr/>
        </p:nvCxnSpPr>
        <p:spPr>
          <a:xfrm>
            <a:off x="2941712" y="5156121"/>
            <a:ext cx="288032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55B9846-D723-96D7-54EA-35FE11ECE6EE}"/>
              </a:ext>
            </a:extLst>
          </p:cNvPr>
          <p:cNvCxnSpPr>
            <a:cxnSpLocks/>
          </p:cNvCxnSpPr>
          <p:nvPr/>
        </p:nvCxnSpPr>
        <p:spPr>
          <a:xfrm>
            <a:off x="3861048" y="5156121"/>
            <a:ext cx="288032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38ED566-BB13-9435-45CE-702D932EEE62}"/>
              </a:ext>
            </a:extLst>
          </p:cNvPr>
          <p:cNvCxnSpPr>
            <a:cxnSpLocks/>
          </p:cNvCxnSpPr>
          <p:nvPr/>
        </p:nvCxnSpPr>
        <p:spPr>
          <a:xfrm>
            <a:off x="1484784" y="3059832"/>
            <a:ext cx="0" cy="288032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700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-56591"/>
            <a:ext cx="4836105" cy="9026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886DC93-A4DD-3AE9-CC08-54ABE4974D9A}"/>
              </a:ext>
            </a:extLst>
          </p:cNvPr>
          <p:cNvSpPr/>
          <p:nvPr/>
        </p:nvSpPr>
        <p:spPr>
          <a:xfrm>
            <a:off x="261442" y="837603"/>
            <a:ext cx="6360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#458 La verdadera iglesia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E55BA2-8D1D-3A35-DC25-F081E4C917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577"/>
            <a:ext cx="6858000" cy="850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8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1061688</TotalTime>
  <Words>539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7713</cp:revision>
  <cp:lastPrinted>2018-09-10T19:54:12Z</cp:lastPrinted>
  <dcterms:created xsi:type="dcterms:W3CDTF">2011-04-01T14:17:38Z</dcterms:created>
  <dcterms:modified xsi:type="dcterms:W3CDTF">2023-08-20T21:24:51Z</dcterms:modified>
</cp:coreProperties>
</file>