
<file path=[Content_Types].xml><?xml version="1.0" encoding="utf-8"?>
<Types xmlns="http://schemas.openxmlformats.org/package/2006/content-types">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49" r:id="rId1"/>
  </p:sldMasterIdLst>
  <p:notesMasterIdLst>
    <p:notesMasterId r:id="rId11"/>
  </p:notesMasterIdLst>
  <p:sldIdLst>
    <p:sldId id="270" r:id="rId2"/>
    <p:sldId id="276" r:id="rId3"/>
    <p:sldId id="280" r:id="rId4"/>
    <p:sldId id="284" r:id="rId5"/>
    <p:sldId id="285" r:id="rId6"/>
    <p:sldId id="290" r:id="rId7"/>
    <p:sldId id="291" r:id="rId8"/>
    <p:sldId id="282" r:id="rId9"/>
    <p:sldId id="283" r:id="rId10"/>
  </p:sldIdLst>
  <p:sldSz cx="6858000" cy="9144000" type="screen4x3"/>
  <p:notesSz cx="7010400" cy="9296400"/>
  <p:defaultTextStyle>
    <a:defPPr>
      <a:defRPr lang="es-PE"/>
    </a:defPPr>
    <a:lvl1pPr algn="l" rtl="0" eaLnBrk="0" fontAlgn="base" hangingPunct="0">
      <a:spcBef>
        <a:spcPct val="0"/>
      </a:spcBef>
      <a:spcAft>
        <a:spcPct val="0"/>
      </a:spcAft>
      <a:defRPr kern="1200">
        <a:solidFill>
          <a:schemeClr val="tx1"/>
        </a:solidFill>
        <a:latin typeface="Calibri" pitchFamily="34" charset="0"/>
        <a:ea typeface="+mn-ea"/>
        <a:cs typeface="Arial" charset="0"/>
      </a:defRPr>
    </a:lvl1pPr>
    <a:lvl2pPr marL="457200" algn="l" rtl="0" eaLnBrk="0" fontAlgn="base" hangingPunct="0">
      <a:spcBef>
        <a:spcPct val="0"/>
      </a:spcBef>
      <a:spcAft>
        <a:spcPct val="0"/>
      </a:spcAft>
      <a:defRPr kern="1200">
        <a:solidFill>
          <a:schemeClr val="tx1"/>
        </a:solidFill>
        <a:latin typeface="Calibri" pitchFamily="34" charset="0"/>
        <a:ea typeface="+mn-ea"/>
        <a:cs typeface="Arial" charset="0"/>
      </a:defRPr>
    </a:lvl2pPr>
    <a:lvl3pPr marL="914400" algn="l" rtl="0" eaLnBrk="0" fontAlgn="base" hangingPunct="0">
      <a:spcBef>
        <a:spcPct val="0"/>
      </a:spcBef>
      <a:spcAft>
        <a:spcPct val="0"/>
      </a:spcAft>
      <a:defRPr kern="1200">
        <a:solidFill>
          <a:schemeClr val="tx1"/>
        </a:solidFill>
        <a:latin typeface="Calibri" pitchFamily="34" charset="0"/>
        <a:ea typeface="+mn-ea"/>
        <a:cs typeface="Arial" charset="0"/>
      </a:defRPr>
    </a:lvl3pPr>
    <a:lvl4pPr marL="1371600" algn="l" rtl="0" eaLnBrk="0" fontAlgn="base" hangingPunct="0">
      <a:spcBef>
        <a:spcPct val="0"/>
      </a:spcBef>
      <a:spcAft>
        <a:spcPct val="0"/>
      </a:spcAft>
      <a:defRPr kern="1200">
        <a:solidFill>
          <a:schemeClr val="tx1"/>
        </a:solidFill>
        <a:latin typeface="Calibri" pitchFamily="34" charset="0"/>
        <a:ea typeface="+mn-ea"/>
        <a:cs typeface="Arial" charset="0"/>
      </a:defRPr>
    </a:lvl4pPr>
    <a:lvl5pPr marL="1828800" algn="l" rtl="0" eaLnBrk="0" fontAlgn="base" hangingPunct="0">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9BE2"/>
    <a:srgbClr val="CC66FF"/>
    <a:srgbClr val="FF0066"/>
    <a:srgbClr val="669900"/>
    <a:srgbClr val="FFCCFF"/>
    <a:srgbClr val="F81D06"/>
    <a:srgbClr val="FFFF00"/>
    <a:srgbClr val="F6BB00"/>
    <a:srgbClr val="2006BA"/>
    <a:srgbClr val="AF419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250" autoAdjust="0"/>
    <p:restoredTop sz="94434" autoAdjust="0"/>
  </p:normalViewPr>
  <p:slideViewPr>
    <p:cSldViewPr>
      <p:cViewPr>
        <p:scale>
          <a:sx n="80" d="100"/>
          <a:sy n="80" d="100"/>
        </p:scale>
        <p:origin x="1696" y="40"/>
      </p:cViewPr>
      <p:guideLst>
        <p:guide orient="horz" pos="2880"/>
        <p:guide pos="216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7" d="100"/>
          <a:sy n="57" d="100"/>
        </p:scale>
        <p:origin x="2748" y="90"/>
      </p:cViewPr>
      <p:guideLst>
        <p:guide orient="horz" pos="2928"/>
        <p:guide pos="220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37463" cy="465409"/>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s-PE" dirty="0"/>
          </a:p>
        </p:txBody>
      </p:sp>
      <p:sp>
        <p:nvSpPr>
          <p:cNvPr id="3" name="2 Marcador de fecha"/>
          <p:cNvSpPr>
            <a:spLocks noGrp="1"/>
          </p:cNvSpPr>
          <p:nvPr>
            <p:ph type="dt" idx="1"/>
          </p:nvPr>
        </p:nvSpPr>
        <p:spPr>
          <a:xfrm>
            <a:off x="3971321" y="0"/>
            <a:ext cx="3037463" cy="465409"/>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0BA12EB8-1DAD-4D84-9F4B-0A0D958E0EF4}" type="datetimeFigureOut">
              <a:rPr lang="es-PE"/>
              <a:pPr>
                <a:defRPr/>
              </a:pPr>
              <a:t>8/12/2021</a:t>
            </a:fld>
            <a:endParaRPr lang="es-PE" dirty="0"/>
          </a:p>
        </p:txBody>
      </p:sp>
      <p:sp>
        <p:nvSpPr>
          <p:cNvPr id="4" name="3 Marcador de imagen de diapositiva"/>
          <p:cNvSpPr>
            <a:spLocks noGrp="1" noRot="1" noChangeAspect="1"/>
          </p:cNvSpPr>
          <p:nvPr>
            <p:ph type="sldImg" idx="2"/>
          </p:nvPr>
        </p:nvSpPr>
        <p:spPr>
          <a:xfrm>
            <a:off x="2197100" y="696913"/>
            <a:ext cx="2616200" cy="3486150"/>
          </a:xfrm>
          <a:prstGeom prst="rect">
            <a:avLst/>
          </a:prstGeom>
          <a:noFill/>
          <a:ln w="12700">
            <a:solidFill>
              <a:prstClr val="black"/>
            </a:solidFill>
          </a:ln>
        </p:spPr>
        <p:txBody>
          <a:bodyPr vert="horz" lIns="91440" tIns="45720" rIns="91440" bIns="45720" rtlCol="0" anchor="ctr"/>
          <a:lstStyle/>
          <a:p>
            <a:pPr lvl="0"/>
            <a:endParaRPr lang="es-PE" noProof="0" dirty="0"/>
          </a:p>
        </p:txBody>
      </p:sp>
      <p:sp>
        <p:nvSpPr>
          <p:cNvPr id="5" name="4 Marcador de notas"/>
          <p:cNvSpPr>
            <a:spLocks noGrp="1"/>
          </p:cNvSpPr>
          <p:nvPr>
            <p:ph type="body" sz="quarter" idx="3"/>
          </p:nvPr>
        </p:nvSpPr>
        <p:spPr>
          <a:xfrm>
            <a:off x="701202" y="4415496"/>
            <a:ext cx="5607997" cy="4184264"/>
          </a:xfrm>
          <a:prstGeom prst="rect">
            <a:avLst/>
          </a:prstGeom>
        </p:spPr>
        <p:txBody>
          <a:bodyPr vert="horz" lIns="91440" tIns="45720" rIns="91440" bIns="45720" rtlCol="0"/>
          <a:lstStyle/>
          <a:p>
            <a:pPr lvl="0"/>
            <a:r>
              <a:rPr lang="es-ES" noProof="0"/>
              <a:t>Haga clic para modificar el estilo de texto del patrón</a:t>
            </a:r>
          </a:p>
          <a:p>
            <a:pPr lvl="1"/>
            <a:r>
              <a:rPr lang="es-ES" noProof="0"/>
              <a:t>Segundo nivel</a:t>
            </a:r>
          </a:p>
          <a:p>
            <a:pPr lvl="2"/>
            <a:r>
              <a:rPr lang="es-ES" noProof="0"/>
              <a:t>Tercer nivel</a:t>
            </a:r>
          </a:p>
          <a:p>
            <a:pPr lvl="3"/>
            <a:r>
              <a:rPr lang="es-ES" noProof="0"/>
              <a:t>Cuarto nivel</a:t>
            </a:r>
          </a:p>
          <a:p>
            <a:pPr lvl="4"/>
            <a:r>
              <a:rPr lang="es-ES" noProof="0"/>
              <a:t>Quinto nivel</a:t>
            </a:r>
            <a:endParaRPr lang="es-PE" noProof="0"/>
          </a:p>
        </p:txBody>
      </p:sp>
      <p:sp>
        <p:nvSpPr>
          <p:cNvPr id="6" name="5 Marcador de pie de página"/>
          <p:cNvSpPr>
            <a:spLocks noGrp="1"/>
          </p:cNvSpPr>
          <p:nvPr>
            <p:ph type="ftr" sz="quarter" idx="4"/>
          </p:nvPr>
        </p:nvSpPr>
        <p:spPr>
          <a:xfrm>
            <a:off x="0" y="8829519"/>
            <a:ext cx="3037463" cy="465409"/>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s-PE" dirty="0"/>
          </a:p>
        </p:txBody>
      </p:sp>
      <p:sp>
        <p:nvSpPr>
          <p:cNvPr id="7" name="6 Marcador de número de diapositiva"/>
          <p:cNvSpPr>
            <a:spLocks noGrp="1"/>
          </p:cNvSpPr>
          <p:nvPr>
            <p:ph type="sldNum" sz="quarter" idx="5"/>
          </p:nvPr>
        </p:nvSpPr>
        <p:spPr>
          <a:xfrm>
            <a:off x="3971321" y="8829519"/>
            <a:ext cx="3037463" cy="465409"/>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D5C7F52F-125F-4E83-814A-765F8EAA82B5}" type="slidenum">
              <a:rPr lang="es-PE"/>
              <a:pPr>
                <a:defRPr/>
              </a:pPr>
              <a:t>‹#›</a:t>
            </a:fld>
            <a:endParaRPr lang="es-PE" dirty="0"/>
          </a:p>
        </p:txBody>
      </p:sp>
    </p:spTree>
    <p:extLst>
      <p:ext uri="{BB962C8B-B14F-4D97-AF65-F5344CB8AC3E}">
        <p14:creationId xmlns:p14="http://schemas.microsoft.com/office/powerpoint/2010/main" val="51603783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5C7F52F-125F-4E83-814A-765F8EAA82B5}" type="slidenum">
              <a:rPr lang="es-PE" smtClean="0"/>
              <a:pPr>
                <a:defRPr/>
              </a:pPr>
              <a:t>1</a:t>
            </a:fld>
            <a:endParaRPr lang="es-PE" dirty="0"/>
          </a:p>
        </p:txBody>
      </p:sp>
    </p:spTree>
    <p:extLst>
      <p:ext uri="{BB962C8B-B14F-4D97-AF65-F5344CB8AC3E}">
        <p14:creationId xmlns:p14="http://schemas.microsoft.com/office/powerpoint/2010/main" val="18586892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57250" y="1496484"/>
            <a:ext cx="5143500" cy="3183467"/>
          </a:xfrm>
        </p:spPr>
        <p:txBody>
          <a:bodyPr anchor="b"/>
          <a:lstStyle>
            <a:lvl1pPr algn="ctr">
              <a:defRPr sz="3375"/>
            </a:lvl1pPr>
          </a:lstStyle>
          <a:p>
            <a:r>
              <a:rPr lang="en-US"/>
              <a:t>Click to edit Master title style</a:t>
            </a:r>
          </a:p>
        </p:txBody>
      </p:sp>
      <p:sp>
        <p:nvSpPr>
          <p:cNvPr id="3" name="Subtitle 2"/>
          <p:cNvSpPr>
            <a:spLocks noGrp="1"/>
          </p:cNvSpPr>
          <p:nvPr>
            <p:ph type="subTitle" idx="1"/>
          </p:nvPr>
        </p:nvSpPr>
        <p:spPr>
          <a:xfrm>
            <a:off x="857250" y="4802717"/>
            <a:ext cx="5143500" cy="2207683"/>
          </a:xfrm>
        </p:spPr>
        <p:txBody>
          <a:bodyPr/>
          <a:lstStyle>
            <a:lvl1pPr marL="0" indent="0" algn="ctr">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Click to edit Master subtitle style</a:t>
            </a:r>
          </a:p>
        </p:txBody>
      </p:sp>
      <p:sp>
        <p:nvSpPr>
          <p:cNvPr id="4" name="Date Placeholder 3"/>
          <p:cNvSpPr>
            <a:spLocks noGrp="1"/>
          </p:cNvSpPr>
          <p:nvPr>
            <p:ph type="dt" sz="half" idx="10"/>
          </p:nvPr>
        </p:nvSpPr>
        <p:spPr/>
        <p:txBody>
          <a:bodyPr/>
          <a:lstStyle/>
          <a:p>
            <a:pPr>
              <a:defRPr/>
            </a:pPr>
            <a:fld id="{D1A06C38-91D9-4E4A-B8D9-D06D3FD6411C}" type="datetimeFigureOut">
              <a:rPr lang="es-PE" smtClean="0"/>
              <a:pPr>
                <a:defRPr/>
              </a:pPr>
              <a:t>8/12/2021</a:t>
            </a:fld>
            <a:endParaRPr lang="es-PE" dirty="0"/>
          </a:p>
        </p:txBody>
      </p:sp>
      <p:sp>
        <p:nvSpPr>
          <p:cNvPr id="5" name="Footer Placeholder 4"/>
          <p:cNvSpPr>
            <a:spLocks noGrp="1"/>
          </p:cNvSpPr>
          <p:nvPr>
            <p:ph type="ftr" sz="quarter" idx="11"/>
          </p:nvPr>
        </p:nvSpPr>
        <p:spPr/>
        <p:txBody>
          <a:bodyPr/>
          <a:lstStyle/>
          <a:p>
            <a:pPr>
              <a:defRPr/>
            </a:pPr>
            <a:endParaRPr lang="es-PE" dirty="0"/>
          </a:p>
        </p:txBody>
      </p:sp>
      <p:sp>
        <p:nvSpPr>
          <p:cNvPr id="6" name="Slide Number Placeholder 5"/>
          <p:cNvSpPr>
            <a:spLocks noGrp="1"/>
          </p:cNvSpPr>
          <p:nvPr>
            <p:ph type="sldNum" sz="quarter" idx="12"/>
          </p:nvPr>
        </p:nvSpPr>
        <p:spPr/>
        <p:txBody>
          <a:bodyPr/>
          <a:lstStyle/>
          <a:p>
            <a:pPr>
              <a:defRPr/>
            </a:pPr>
            <a:fld id="{C7885928-537C-473D-9551-99BA5614155C}" type="slidenum">
              <a:rPr lang="es-PE" smtClean="0"/>
              <a:pPr>
                <a:defRPr/>
              </a:pPr>
              <a:t>‹#›</a:t>
            </a:fld>
            <a:endParaRPr lang="es-PE" dirty="0"/>
          </a:p>
        </p:txBody>
      </p:sp>
    </p:spTree>
    <p:extLst>
      <p:ext uri="{BB962C8B-B14F-4D97-AF65-F5344CB8AC3E}">
        <p14:creationId xmlns:p14="http://schemas.microsoft.com/office/powerpoint/2010/main" val="8742288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D1A06C38-91D9-4E4A-B8D9-D06D3FD6411C}" type="datetimeFigureOut">
              <a:rPr lang="es-PE" smtClean="0"/>
              <a:pPr>
                <a:defRPr/>
              </a:pPr>
              <a:t>8/12/2021</a:t>
            </a:fld>
            <a:endParaRPr lang="es-PE" dirty="0"/>
          </a:p>
        </p:txBody>
      </p:sp>
      <p:sp>
        <p:nvSpPr>
          <p:cNvPr id="5" name="Footer Placeholder 4"/>
          <p:cNvSpPr>
            <a:spLocks noGrp="1"/>
          </p:cNvSpPr>
          <p:nvPr>
            <p:ph type="ftr" sz="quarter" idx="11"/>
          </p:nvPr>
        </p:nvSpPr>
        <p:spPr/>
        <p:txBody>
          <a:bodyPr/>
          <a:lstStyle/>
          <a:p>
            <a:pPr>
              <a:defRPr/>
            </a:pPr>
            <a:endParaRPr lang="es-PE" dirty="0"/>
          </a:p>
        </p:txBody>
      </p:sp>
      <p:sp>
        <p:nvSpPr>
          <p:cNvPr id="6" name="Slide Number Placeholder 5"/>
          <p:cNvSpPr>
            <a:spLocks noGrp="1"/>
          </p:cNvSpPr>
          <p:nvPr>
            <p:ph type="sldNum" sz="quarter" idx="12"/>
          </p:nvPr>
        </p:nvSpPr>
        <p:spPr/>
        <p:txBody>
          <a:bodyPr/>
          <a:lstStyle/>
          <a:p>
            <a:pPr>
              <a:defRPr/>
            </a:pPr>
            <a:fld id="{C7885928-537C-473D-9551-99BA5614155C}" type="slidenum">
              <a:rPr lang="es-PE" smtClean="0"/>
              <a:pPr>
                <a:defRPr/>
              </a:pPr>
              <a:t>‹#›</a:t>
            </a:fld>
            <a:endParaRPr lang="es-PE" dirty="0"/>
          </a:p>
        </p:txBody>
      </p:sp>
    </p:spTree>
    <p:extLst>
      <p:ext uri="{BB962C8B-B14F-4D97-AF65-F5344CB8AC3E}">
        <p14:creationId xmlns:p14="http://schemas.microsoft.com/office/powerpoint/2010/main" val="12411650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6" y="486834"/>
            <a:ext cx="1478756" cy="77491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71487" y="486834"/>
            <a:ext cx="4350544"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D1A06C38-91D9-4E4A-B8D9-D06D3FD6411C}" type="datetimeFigureOut">
              <a:rPr lang="es-PE" smtClean="0"/>
              <a:pPr>
                <a:defRPr/>
              </a:pPr>
              <a:t>8/12/2021</a:t>
            </a:fld>
            <a:endParaRPr lang="es-PE" dirty="0"/>
          </a:p>
        </p:txBody>
      </p:sp>
      <p:sp>
        <p:nvSpPr>
          <p:cNvPr id="5" name="Footer Placeholder 4"/>
          <p:cNvSpPr>
            <a:spLocks noGrp="1"/>
          </p:cNvSpPr>
          <p:nvPr>
            <p:ph type="ftr" sz="quarter" idx="11"/>
          </p:nvPr>
        </p:nvSpPr>
        <p:spPr/>
        <p:txBody>
          <a:bodyPr/>
          <a:lstStyle/>
          <a:p>
            <a:pPr>
              <a:defRPr/>
            </a:pPr>
            <a:endParaRPr lang="es-PE" dirty="0"/>
          </a:p>
        </p:txBody>
      </p:sp>
      <p:sp>
        <p:nvSpPr>
          <p:cNvPr id="6" name="Slide Number Placeholder 5"/>
          <p:cNvSpPr>
            <a:spLocks noGrp="1"/>
          </p:cNvSpPr>
          <p:nvPr>
            <p:ph type="sldNum" sz="quarter" idx="12"/>
          </p:nvPr>
        </p:nvSpPr>
        <p:spPr/>
        <p:txBody>
          <a:bodyPr/>
          <a:lstStyle/>
          <a:p>
            <a:pPr>
              <a:defRPr/>
            </a:pPr>
            <a:fld id="{C7885928-537C-473D-9551-99BA5614155C}" type="slidenum">
              <a:rPr lang="es-PE" smtClean="0"/>
              <a:pPr>
                <a:defRPr/>
              </a:pPr>
              <a:t>‹#›</a:t>
            </a:fld>
            <a:endParaRPr lang="es-PE" dirty="0"/>
          </a:p>
        </p:txBody>
      </p:sp>
    </p:spTree>
    <p:extLst>
      <p:ext uri="{BB962C8B-B14F-4D97-AF65-F5344CB8AC3E}">
        <p14:creationId xmlns:p14="http://schemas.microsoft.com/office/powerpoint/2010/main" val="13588687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D1A06C38-91D9-4E4A-B8D9-D06D3FD6411C}" type="datetimeFigureOut">
              <a:rPr lang="es-PE" smtClean="0"/>
              <a:pPr>
                <a:defRPr/>
              </a:pPr>
              <a:t>8/12/2021</a:t>
            </a:fld>
            <a:endParaRPr lang="es-PE" dirty="0"/>
          </a:p>
        </p:txBody>
      </p:sp>
      <p:sp>
        <p:nvSpPr>
          <p:cNvPr id="5" name="Footer Placeholder 4"/>
          <p:cNvSpPr>
            <a:spLocks noGrp="1"/>
          </p:cNvSpPr>
          <p:nvPr>
            <p:ph type="ftr" sz="quarter" idx="11"/>
          </p:nvPr>
        </p:nvSpPr>
        <p:spPr/>
        <p:txBody>
          <a:bodyPr/>
          <a:lstStyle/>
          <a:p>
            <a:pPr>
              <a:defRPr/>
            </a:pPr>
            <a:endParaRPr lang="es-PE" dirty="0"/>
          </a:p>
        </p:txBody>
      </p:sp>
      <p:sp>
        <p:nvSpPr>
          <p:cNvPr id="6" name="Slide Number Placeholder 5"/>
          <p:cNvSpPr>
            <a:spLocks noGrp="1"/>
          </p:cNvSpPr>
          <p:nvPr>
            <p:ph type="sldNum" sz="quarter" idx="12"/>
          </p:nvPr>
        </p:nvSpPr>
        <p:spPr/>
        <p:txBody>
          <a:bodyPr/>
          <a:lstStyle/>
          <a:p>
            <a:pPr>
              <a:defRPr/>
            </a:pPr>
            <a:fld id="{C7885928-537C-473D-9551-99BA5614155C}" type="slidenum">
              <a:rPr lang="es-PE" smtClean="0"/>
              <a:pPr>
                <a:defRPr/>
              </a:pPr>
              <a:t>‹#›</a:t>
            </a:fld>
            <a:endParaRPr lang="es-PE" dirty="0"/>
          </a:p>
        </p:txBody>
      </p:sp>
    </p:spTree>
    <p:extLst>
      <p:ext uri="{BB962C8B-B14F-4D97-AF65-F5344CB8AC3E}">
        <p14:creationId xmlns:p14="http://schemas.microsoft.com/office/powerpoint/2010/main" val="1230045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2"/>
            <a:ext cx="5915025" cy="3803649"/>
          </a:xfrm>
        </p:spPr>
        <p:txBody>
          <a:bodyPr anchor="b"/>
          <a:lstStyle>
            <a:lvl1pPr>
              <a:defRPr sz="3375"/>
            </a:lvl1pPr>
          </a:lstStyle>
          <a:p>
            <a:r>
              <a:rPr lang="en-US"/>
              <a:t>Click to edit Master title style</a:t>
            </a:r>
          </a:p>
        </p:txBody>
      </p:sp>
      <p:sp>
        <p:nvSpPr>
          <p:cNvPr id="3" name="Text Placeholder 2"/>
          <p:cNvSpPr>
            <a:spLocks noGrp="1"/>
          </p:cNvSpPr>
          <p:nvPr>
            <p:ph type="body" idx="1"/>
          </p:nvPr>
        </p:nvSpPr>
        <p:spPr>
          <a:xfrm>
            <a:off x="467916" y="6119285"/>
            <a:ext cx="5915025" cy="2000249"/>
          </a:xfrm>
        </p:spPr>
        <p:txBody>
          <a:bodyPr/>
          <a:lstStyle>
            <a:lvl1pPr marL="0" indent="0">
              <a:buNone/>
              <a:defRPr sz="1350">
                <a:solidFill>
                  <a:schemeClr val="tx1">
                    <a:tint val="75000"/>
                  </a:schemeClr>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D1A06C38-91D9-4E4A-B8D9-D06D3FD6411C}" type="datetimeFigureOut">
              <a:rPr lang="es-PE" smtClean="0"/>
              <a:pPr>
                <a:defRPr/>
              </a:pPr>
              <a:t>8/12/2021</a:t>
            </a:fld>
            <a:endParaRPr lang="es-PE" dirty="0"/>
          </a:p>
        </p:txBody>
      </p:sp>
      <p:sp>
        <p:nvSpPr>
          <p:cNvPr id="5" name="Footer Placeholder 4"/>
          <p:cNvSpPr>
            <a:spLocks noGrp="1"/>
          </p:cNvSpPr>
          <p:nvPr>
            <p:ph type="ftr" sz="quarter" idx="11"/>
          </p:nvPr>
        </p:nvSpPr>
        <p:spPr/>
        <p:txBody>
          <a:bodyPr/>
          <a:lstStyle/>
          <a:p>
            <a:pPr>
              <a:defRPr/>
            </a:pPr>
            <a:endParaRPr lang="es-PE" dirty="0"/>
          </a:p>
        </p:txBody>
      </p:sp>
      <p:sp>
        <p:nvSpPr>
          <p:cNvPr id="6" name="Slide Number Placeholder 5"/>
          <p:cNvSpPr>
            <a:spLocks noGrp="1"/>
          </p:cNvSpPr>
          <p:nvPr>
            <p:ph type="sldNum" sz="quarter" idx="12"/>
          </p:nvPr>
        </p:nvSpPr>
        <p:spPr/>
        <p:txBody>
          <a:bodyPr/>
          <a:lstStyle/>
          <a:p>
            <a:pPr>
              <a:defRPr/>
            </a:pPr>
            <a:fld id="{C7885928-537C-473D-9551-99BA5614155C}" type="slidenum">
              <a:rPr lang="es-PE" smtClean="0"/>
              <a:pPr>
                <a:defRPr/>
              </a:pPr>
              <a:t>‹#›</a:t>
            </a:fld>
            <a:endParaRPr lang="es-PE" dirty="0"/>
          </a:p>
        </p:txBody>
      </p:sp>
    </p:spTree>
    <p:extLst>
      <p:ext uri="{BB962C8B-B14F-4D97-AF65-F5344CB8AC3E}">
        <p14:creationId xmlns:p14="http://schemas.microsoft.com/office/powerpoint/2010/main" val="4463967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71488"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71863"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D1A06C38-91D9-4E4A-B8D9-D06D3FD6411C}" type="datetimeFigureOut">
              <a:rPr lang="es-PE" smtClean="0"/>
              <a:pPr>
                <a:defRPr/>
              </a:pPr>
              <a:t>8/12/2021</a:t>
            </a:fld>
            <a:endParaRPr lang="es-PE" dirty="0"/>
          </a:p>
        </p:txBody>
      </p:sp>
      <p:sp>
        <p:nvSpPr>
          <p:cNvPr id="6" name="Footer Placeholder 5"/>
          <p:cNvSpPr>
            <a:spLocks noGrp="1"/>
          </p:cNvSpPr>
          <p:nvPr>
            <p:ph type="ftr" sz="quarter" idx="11"/>
          </p:nvPr>
        </p:nvSpPr>
        <p:spPr/>
        <p:txBody>
          <a:bodyPr/>
          <a:lstStyle/>
          <a:p>
            <a:pPr>
              <a:defRPr/>
            </a:pPr>
            <a:endParaRPr lang="es-PE" dirty="0"/>
          </a:p>
        </p:txBody>
      </p:sp>
      <p:sp>
        <p:nvSpPr>
          <p:cNvPr id="7" name="Slide Number Placeholder 6"/>
          <p:cNvSpPr>
            <a:spLocks noGrp="1"/>
          </p:cNvSpPr>
          <p:nvPr>
            <p:ph type="sldNum" sz="quarter" idx="12"/>
          </p:nvPr>
        </p:nvSpPr>
        <p:spPr/>
        <p:txBody>
          <a:bodyPr/>
          <a:lstStyle/>
          <a:p>
            <a:pPr>
              <a:defRPr/>
            </a:pPr>
            <a:fld id="{C7885928-537C-473D-9551-99BA5614155C}" type="slidenum">
              <a:rPr lang="es-PE" smtClean="0"/>
              <a:pPr>
                <a:defRPr/>
              </a:pPr>
              <a:t>‹#›</a:t>
            </a:fld>
            <a:endParaRPr lang="es-PE" dirty="0"/>
          </a:p>
        </p:txBody>
      </p:sp>
    </p:spTree>
    <p:extLst>
      <p:ext uri="{BB962C8B-B14F-4D97-AF65-F5344CB8AC3E}">
        <p14:creationId xmlns:p14="http://schemas.microsoft.com/office/powerpoint/2010/main" val="26833927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4"/>
            <a:ext cx="5915025" cy="1767417"/>
          </a:xfrm>
        </p:spPr>
        <p:txBody>
          <a:bodyPr/>
          <a:lstStyle/>
          <a:p>
            <a:r>
              <a:rPr lang="en-US"/>
              <a:t>Click to edit Master title style</a:t>
            </a:r>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D1A06C38-91D9-4E4A-B8D9-D06D3FD6411C}" type="datetimeFigureOut">
              <a:rPr lang="es-PE" smtClean="0"/>
              <a:pPr>
                <a:defRPr/>
              </a:pPr>
              <a:t>8/12/2021</a:t>
            </a:fld>
            <a:endParaRPr lang="es-PE" dirty="0"/>
          </a:p>
        </p:txBody>
      </p:sp>
      <p:sp>
        <p:nvSpPr>
          <p:cNvPr id="8" name="Footer Placeholder 7"/>
          <p:cNvSpPr>
            <a:spLocks noGrp="1"/>
          </p:cNvSpPr>
          <p:nvPr>
            <p:ph type="ftr" sz="quarter" idx="11"/>
          </p:nvPr>
        </p:nvSpPr>
        <p:spPr/>
        <p:txBody>
          <a:bodyPr/>
          <a:lstStyle/>
          <a:p>
            <a:pPr>
              <a:defRPr/>
            </a:pPr>
            <a:endParaRPr lang="es-PE" dirty="0"/>
          </a:p>
        </p:txBody>
      </p:sp>
      <p:sp>
        <p:nvSpPr>
          <p:cNvPr id="9" name="Slide Number Placeholder 8"/>
          <p:cNvSpPr>
            <a:spLocks noGrp="1"/>
          </p:cNvSpPr>
          <p:nvPr>
            <p:ph type="sldNum" sz="quarter" idx="12"/>
          </p:nvPr>
        </p:nvSpPr>
        <p:spPr/>
        <p:txBody>
          <a:bodyPr/>
          <a:lstStyle/>
          <a:p>
            <a:pPr>
              <a:defRPr/>
            </a:pPr>
            <a:fld id="{C7885928-537C-473D-9551-99BA5614155C}" type="slidenum">
              <a:rPr lang="es-PE" smtClean="0"/>
              <a:pPr>
                <a:defRPr/>
              </a:pPr>
              <a:t>‹#›</a:t>
            </a:fld>
            <a:endParaRPr lang="es-PE" dirty="0"/>
          </a:p>
        </p:txBody>
      </p:sp>
    </p:spTree>
    <p:extLst>
      <p:ext uri="{BB962C8B-B14F-4D97-AF65-F5344CB8AC3E}">
        <p14:creationId xmlns:p14="http://schemas.microsoft.com/office/powerpoint/2010/main" val="42888458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D1A06C38-91D9-4E4A-B8D9-D06D3FD6411C}" type="datetimeFigureOut">
              <a:rPr lang="es-PE" smtClean="0"/>
              <a:pPr>
                <a:defRPr/>
              </a:pPr>
              <a:t>8/12/2021</a:t>
            </a:fld>
            <a:endParaRPr lang="es-PE" dirty="0"/>
          </a:p>
        </p:txBody>
      </p:sp>
      <p:sp>
        <p:nvSpPr>
          <p:cNvPr id="4" name="Footer Placeholder 3"/>
          <p:cNvSpPr>
            <a:spLocks noGrp="1"/>
          </p:cNvSpPr>
          <p:nvPr>
            <p:ph type="ftr" sz="quarter" idx="11"/>
          </p:nvPr>
        </p:nvSpPr>
        <p:spPr/>
        <p:txBody>
          <a:bodyPr/>
          <a:lstStyle/>
          <a:p>
            <a:pPr>
              <a:defRPr/>
            </a:pPr>
            <a:endParaRPr lang="es-PE" dirty="0"/>
          </a:p>
        </p:txBody>
      </p:sp>
      <p:sp>
        <p:nvSpPr>
          <p:cNvPr id="5" name="Slide Number Placeholder 4"/>
          <p:cNvSpPr>
            <a:spLocks noGrp="1"/>
          </p:cNvSpPr>
          <p:nvPr>
            <p:ph type="sldNum" sz="quarter" idx="12"/>
          </p:nvPr>
        </p:nvSpPr>
        <p:spPr/>
        <p:txBody>
          <a:bodyPr/>
          <a:lstStyle/>
          <a:p>
            <a:pPr>
              <a:defRPr/>
            </a:pPr>
            <a:fld id="{C7885928-537C-473D-9551-99BA5614155C}" type="slidenum">
              <a:rPr lang="es-PE" smtClean="0"/>
              <a:pPr>
                <a:defRPr/>
              </a:pPr>
              <a:t>‹#›</a:t>
            </a:fld>
            <a:endParaRPr lang="es-PE" dirty="0"/>
          </a:p>
        </p:txBody>
      </p:sp>
    </p:spTree>
    <p:extLst>
      <p:ext uri="{BB962C8B-B14F-4D97-AF65-F5344CB8AC3E}">
        <p14:creationId xmlns:p14="http://schemas.microsoft.com/office/powerpoint/2010/main" val="27699357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D1A06C38-91D9-4E4A-B8D9-D06D3FD6411C}" type="datetimeFigureOut">
              <a:rPr lang="es-PE" smtClean="0"/>
              <a:pPr>
                <a:defRPr/>
              </a:pPr>
              <a:t>8/12/2021</a:t>
            </a:fld>
            <a:endParaRPr lang="es-PE" dirty="0"/>
          </a:p>
        </p:txBody>
      </p:sp>
      <p:sp>
        <p:nvSpPr>
          <p:cNvPr id="3" name="Footer Placeholder 2"/>
          <p:cNvSpPr>
            <a:spLocks noGrp="1"/>
          </p:cNvSpPr>
          <p:nvPr>
            <p:ph type="ftr" sz="quarter" idx="11"/>
          </p:nvPr>
        </p:nvSpPr>
        <p:spPr/>
        <p:txBody>
          <a:bodyPr/>
          <a:lstStyle/>
          <a:p>
            <a:pPr>
              <a:defRPr/>
            </a:pPr>
            <a:endParaRPr lang="es-PE" dirty="0"/>
          </a:p>
        </p:txBody>
      </p:sp>
      <p:sp>
        <p:nvSpPr>
          <p:cNvPr id="4" name="Slide Number Placeholder 3"/>
          <p:cNvSpPr>
            <a:spLocks noGrp="1"/>
          </p:cNvSpPr>
          <p:nvPr>
            <p:ph type="sldNum" sz="quarter" idx="12"/>
          </p:nvPr>
        </p:nvSpPr>
        <p:spPr/>
        <p:txBody>
          <a:bodyPr/>
          <a:lstStyle/>
          <a:p>
            <a:pPr>
              <a:defRPr/>
            </a:pPr>
            <a:fld id="{C7885928-537C-473D-9551-99BA5614155C}" type="slidenum">
              <a:rPr lang="es-PE" smtClean="0"/>
              <a:pPr>
                <a:defRPr/>
              </a:pPr>
              <a:t>‹#›</a:t>
            </a:fld>
            <a:endParaRPr lang="es-PE" dirty="0"/>
          </a:p>
        </p:txBody>
      </p:sp>
    </p:spTree>
    <p:extLst>
      <p:ext uri="{BB962C8B-B14F-4D97-AF65-F5344CB8AC3E}">
        <p14:creationId xmlns:p14="http://schemas.microsoft.com/office/powerpoint/2010/main" val="2474008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3" cy="2133600"/>
          </a:xfrm>
        </p:spPr>
        <p:txBody>
          <a:bodyPr anchor="b"/>
          <a:lstStyle>
            <a:lvl1pPr>
              <a:defRPr sz="1800"/>
            </a:lvl1pPr>
          </a:lstStyle>
          <a:p>
            <a:r>
              <a:rPr lang="en-US"/>
              <a:t>Click to edit Master title style</a:t>
            </a:r>
          </a:p>
        </p:txBody>
      </p:sp>
      <p:sp>
        <p:nvSpPr>
          <p:cNvPr id="3" name="Content Placeholder 2"/>
          <p:cNvSpPr>
            <a:spLocks noGrp="1"/>
          </p:cNvSpPr>
          <p:nvPr>
            <p:ph idx="1"/>
          </p:nvPr>
        </p:nvSpPr>
        <p:spPr>
          <a:xfrm>
            <a:off x="2915543" y="1316567"/>
            <a:ext cx="3471863" cy="6498167"/>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72381" y="2743200"/>
            <a:ext cx="2211883" cy="5082117"/>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D1A06C38-91D9-4E4A-B8D9-D06D3FD6411C}" type="datetimeFigureOut">
              <a:rPr lang="es-PE" smtClean="0"/>
              <a:pPr>
                <a:defRPr/>
              </a:pPr>
              <a:t>8/12/2021</a:t>
            </a:fld>
            <a:endParaRPr lang="es-PE" dirty="0"/>
          </a:p>
        </p:txBody>
      </p:sp>
      <p:sp>
        <p:nvSpPr>
          <p:cNvPr id="6" name="Footer Placeholder 5"/>
          <p:cNvSpPr>
            <a:spLocks noGrp="1"/>
          </p:cNvSpPr>
          <p:nvPr>
            <p:ph type="ftr" sz="quarter" idx="11"/>
          </p:nvPr>
        </p:nvSpPr>
        <p:spPr/>
        <p:txBody>
          <a:bodyPr/>
          <a:lstStyle/>
          <a:p>
            <a:pPr>
              <a:defRPr/>
            </a:pPr>
            <a:endParaRPr lang="es-PE" dirty="0"/>
          </a:p>
        </p:txBody>
      </p:sp>
      <p:sp>
        <p:nvSpPr>
          <p:cNvPr id="7" name="Slide Number Placeholder 6"/>
          <p:cNvSpPr>
            <a:spLocks noGrp="1"/>
          </p:cNvSpPr>
          <p:nvPr>
            <p:ph type="sldNum" sz="quarter" idx="12"/>
          </p:nvPr>
        </p:nvSpPr>
        <p:spPr/>
        <p:txBody>
          <a:bodyPr/>
          <a:lstStyle/>
          <a:p>
            <a:pPr>
              <a:defRPr/>
            </a:pPr>
            <a:fld id="{C7885928-537C-473D-9551-99BA5614155C}" type="slidenum">
              <a:rPr lang="es-PE" smtClean="0"/>
              <a:pPr>
                <a:defRPr/>
              </a:pPr>
              <a:t>‹#›</a:t>
            </a:fld>
            <a:endParaRPr lang="es-PE" dirty="0"/>
          </a:p>
        </p:txBody>
      </p:sp>
    </p:spTree>
    <p:extLst>
      <p:ext uri="{BB962C8B-B14F-4D97-AF65-F5344CB8AC3E}">
        <p14:creationId xmlns:p14="http://schemas.microsoft.com/office/powerpoint/2010/main" val="10245904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3" cy="2133600"/>
          </a:xfrm>
        </p:spPr>
        <p:txBody>
          <a:bodyPr anchor="b"/>
          <a:lstStyle>
            <a:lvl1pPr>
              <a:defRPr sz="1800"/>
            </a:lvl1pPr>
          </a:lstStyle>
          <a:p>
            <a:r>
              <a:rPr lang="en-US"/>
              <a:t>Click to edit Master title style</a:t>
            </a:r>
          </a:p>
        </p:txBody>
      </p:sp>
      <p:sp>
        <p:nvSpPr>
          <p:cNvPr id="3" name="Picture Placeholder 2"/>
          <p:cNvSpPr>
            <a:spLocks noGrp="1"/>
          </p:cNvSpPr>
          <p:nvPr>
            <p:ph type="pic" idx="1"/>
          </p:nvPr>
        </p:nvSpPr>
        <p:spPr>
          <a:xfrm>
            <a:off x="2915543" y="1316567"/>
            <a:ext cx="3471863" cy="6498167"/>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endParaRPr lang="en-US" dirty="0"/>
          </a:p>
        </p:txBody>
      </p:sp>
      <p:sp>
        <p:nvSpPr>
          <p:cNvPr id="4" name="Text Placeholder 3"/>
          <p:cNvSpPr>
            <a:spLocks noGrp="1"/>
          </p:cNvSpPr>
          <p:nvPr>
            <p:ph type="body" sz="half" idx="2"/>
          </p:nvPr>
        </p:nvSpPr>
        <p:spPr>
          <a:xfrm>
            <a:off x="472381" y="2743200"/>
            <a:ext cx="2211883" cy="5082117"/>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D1A06C38-91D9-4E4A-B8D9-D06D3FD6411C}" type="datetimeFigureOut">
              <a:rPr lang="es-PE" smtClean="0"/>
              <a:pPr>
                <a:defRPr/>
              </a:pPr>
              <a:t>8/12/2021</a:t>
            </a:fld>
            <a:endParaRPr lang="es-PE" dirty="0"/>
          </a:p>
        </p:txBody>
      </p:sp>
      <p:sp>
        <p:nvSpPr>
          <p:cNvPr id="6" name="Footer Placeholder 5"/>
          <p:cNvSpPr>
            <a:spLocks noGrp="1"/>
          </p:cNvSpPr>
          <p:nvPr>
            <p:ph type="ftr" sz="quarter" idx="11"/>
          </p:nvPr>
        </p:nvSpPr>
        <p:spPr/>
        <p:txBody>
          <a:bodyPr/>
          <a:lstStyle/>
          <a:p>
            <a:pPr>
              <a:defRPr/>
            </a:pPr>
            <a:endParaRPr lang="es-PE" dirty="0"/>
          </a:p>
        </p:txBody>
      </p:sp>
      <p:sp>
        <p:nvSpPr>
          <p:cNvPr id="7" name="Slide Number Placeholder 6"/>
          <p:cNvSpPr>
            <a:spLocks noGrp="1"/>
          </p:cNvSpPr>
          <p:nvPr>
            <p:ph type="sldNum" sz="quarter" idx="12"/>
          </p:nvPr>
        </p:nvSpPr>
        <p:spPr/>
        <p:txBody>
          <a:bodyPr/>
          <a:lstStyle/>
          <a:p>
            <a:pPr>
              <a:defRPr/>
            </a:pPr>
            <a:fld id="{C7885928-537C-473D-9551-99BA5614155C}" type="slidenum">
              <a:rPr lang="es-PE" smtClean="0"/>
              <a:pPr>
                <a:defRPr/>
              </a:pPr>
              <a:t>‹#›</a:t>
            </a:fld>
            <a:endParaRPr lang="es-PE" dirty="0"/>
          </a:p>
        </p:txBody>
      </p:sp>
    </p:spTree>
    <p:extLst>
      <p:ext uri="{BB962C8B-B14F-4D97-AF65-F5344CB8AC3E}">
        <p14:creationId xmlns:p14="http://schemas.microsoft.com/office/powerpoint/2010/main" val="919009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4"/>
            <a:ext cx="5915025" cy="1767417"/>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71488" y="8475134"/>
            <a:ext cx="1543050" cy="486833"/>
          </a:xfrm>
          <a:prstGeom prst="rect">
            <a:avLst/>
          </a:prstGeom>
        </p:spPr>
        <p:txBody>
          <a:bodyPr vert="horz" lIns="91440" tIns="45720" rIns="91440" bIns="45720" rtlCol="0" anchor="ctr"/>
          <a:lstStyle>
            <a:lvl1pPr algn="l">
              <a:defRPr sz="675">
                <a:solidFill>
                  <a:schemeClr val="tx1">
                    <a:tint val="75000"/>
                  </a:schemeClr>
                </a:solidFill>
              </a:defRPr>
            </a:lvl1pPr>
          </a:lstStyle>
          <a:p>
            <a:pPr>
              <a:defRPr/>
            </a:pPr>
            <a:fld id="{D1A06C38-91D9-4E4A-B8D9-D06D3FD6411C}" type="datetimeFigureOut">
              <a:rPr lang="es-PE" smtClean="0"/>
              <a:pPr>
                <a:defRPr/>
              </a:pPr>
              <a:t>8/12/2021</a:t>
            </a:fld>
            <a:endParaRPr lang="es-PE" dirty="0"/>
          </a:p>
        </p:txBody>
      </p:sp>
      <p:sp>
        <p:nvSpPr>
          <p:cNvPr id="5" name="Footer Placeholder 4"/>
          <p:cNvSpPr>
            <a:spLocks noGrp="1"/>
          </p:cNvSpPr>
          <p:nvPr>
            <p:ph type="ftr" sz="quarter" idx="3"/>
          </p:nvPr>
        </p:nvSpPr>
        <p:spPr>
          <a:xfrm>
            <a:off x="2271713" y="8475134"/>
            <a:ext cx="2314575" cy="486833"/>
          </a:xfrm>
          <a:prstGeom prst="rect">
            <a:avLst/>
          </a:prstGeom>
        </p:spPr>
        <p:txBody>
          <a:bodyPr vert="horz" lIns="91440" tIns="45720" rIns="91440" bIns="45720" rtlCol="0" anchor="ctr"/>
          <a:lstStyle>
            <a:lvl1pPr algn="ctr">
              <a:defRPr sz="675">
                <a:solidFill>
                  <a:schemeClr val="tx1">
                    <a:tint val="75000"/>
                  </a:schemeClr>
                </a:solidFill>
              </a:defRPr>
            </a:lvl1pPr>
          </a:lstStyle>
          <a:p>
            <a:pPr>
              <a:defRPr/>
            </a:pPr>
            <a:endParaRPr lang="es-PE" dirty="0"/>
          </a:p>
        </p:txBody>
      </p:sp>
      <p:sp>
        <p:nvSpPr>
          <p:cNvPr id="6" name="Slide Number Placeholder 5"/>
          <p:cNvSpPr>
            <a:spLocks noGrp="1"/>
          </p:cNvSpPr>
          <p:nvPr>
            <p:ph type="sldNum" sz="quarter" idx="4"/>
          </p:nvPr>
        </p:nvSpPr>
        <p:spPr>
          <a:xfrm>
            <a:off x="4843463" y="8475134"/>
            <a:ext cx="1543050" cy="486833"/>
          </a:xfrm>
          <a:prstGeom prst="rect">
            <a:avLst/>
          </a:prstGeom>
        </p:spPr>
        <p:txBody>
          <a:bodyPr vert="horz" lIns="91440" tIns="45720" rIns="91440" bIns="45720" rtlCol="0" anchor="ctr"/>
          <a:lstStyle>
            <a:lvl1pPr algn="r">
              <a:defRPr sz="675">
                <a:solidFill>
                  <a:schemeClr val="tx1">
                    <a:tint val="75000"/>
                  </a:schemeClr>
                </a:solidFill>
              </a:defRPr>
            </a:lvl1pPr>
          </a:lstStyle>
          <a:p>
            <a:pPr>
              <a:defRPr/>
            </a:pPr>
            <a:fld id="{C7885928-537C-473D-9551-99BA5614155C}" type="slidenum">
              <a:rPr lang="es-PE" smtClean="0"/>
              <a:pPr>
                <a:defRPr/>
              </a:pPr>
              <a:t>‹#›</a:t>
            </a:fld>
            <a:endParaRPr lang="es-PE" dirty="0"/>
          </a:p>
        </p:txBody>
      </p:sp>
    </p:spTree>
    <p:extLst>
      <p:ext uri="{BB962C8B-B14F-4D97-AF65-F5344CB8AC3E}">
        <p14:creationId xmlns:p14="http://schemas.microsoft.com/office/powerpoint/2010/main" val="2666174015"/>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Lst>
  <p:txStyles>
    <p:titleStyle>
      <a:lvl1pPr algn="l" defTabSz="514350" rtl="0" eaLnBrk="1" latinLnBrk="0" hangingPunct="1">
        <a:lnSpc>
          <a:spcPct val="90000"/>
        </a:lnSpc>
        <a:spcBef>
          <a:spcPct val="0"/>
        </a:spcBef>
        <a:buNone/>
        <a:defRPr sz="2475" kern="1200">
          <a:solidFill>
            <a:schemeClr val="tx1"/>
          </a:solidFill>
          <a:latin typeface="+mj-lt"/>
          <a:ea typeface="+mj-ea"/>
          <a:cs typeface="+mj-cs"/>
        </a:defRPr>
      </a:lvl1pPr>
    </p:titleStyle>
    <p:body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png"/><Relationship Id="rId7" Type="http://schemas.openxmlformats.org/officeDocument/2006/relationships/hyperlink" Target="https://pixabay.com/en/bulb-green-light-christmas-holiday-304517/"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png"/><Relationship Id="rId11" Type="http://schemas.openxmlformats.org/officeDocument/2006/relationships/image" Target="../media/image6.png"/><Relationship Id="rId5" Type="http://schemas.openxmlformats.org/officeDocument/2006/relationships/image" Target="../media/image2.png"/><Relationship Id="rId10" Type="http://schemas.openxmlformats.org/officeDocument/2006/relationships/image" Target="../media/image5.png"/><Relationship Id="rId4" Type="http://schemas.microsoft.com/office/2007/relationships/hdphoto" Target="../media/hdphoto1.wdp"/><Relationship Id="rId9" Type="http://schemas.openxmlformats.org/officeDocument/2006/relationships/hyperlink" Target="http://www.pngall.com/christmas-lights-png" TargetMode="Externa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1.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1.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1.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1.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7"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04C5D8B4-9415-42E7-A88D-4B1E2CF880D6}"/>
              </a:ext>
            </a:extLst>
          </p:cNvPr>
          <p:cNvPicPr>
            <a:picLocks noChangeAspect="1" noChangeArrowheads="1"/>
          </p:cNvPicPr>
          <p:nvPr/>
        </p:nvPicPr>
        <p:blipFill rotWithShape="1">
          <a:blip r:embed="rId3" cstate="print">
            <a:clrChange>
              <a:clrFrom>
                <a:srgbClr val="000000"/>
              </a:clrFrom>
              <a:clrTo>
                <a:srgbClr val="000000">
                  <a:alpha val="0"/>
                </a:srgbClr>
              </a:clrTo>
            </a:clrChange>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val="0"/>
              </a:ext>
            </a:extLst>
          </a:blip>
          <a:srcRect l="3424" r="2561"/>
          <a:stretch/>
        </p:blipFill>
        <p:spPr bwMode="auto">
          <a:xfrm>
            <a:off x="236697" y="78070"/>
            <a:ext cx="5391392" cy="8215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2 CuadroTexto"/>
          <p:cNvSpPr txBox="1">
            <a:spLocks noChangeArrowheads="1"/>
          </p:cNvSpPr>
          <p:nvPr/>
        </p:nvSpPr>
        <p:spPr bwMode="auto">
          <a:xfrm>
            <a:off x="8005" y="839846"/>
            <a:ext cx="2340875" cy="430887"/>
          </a:xfrm>
          <a:prstGeom prst="rect">
            <a:avLst/>
          </a:prstGeom>
          <a:noFill/>
          <a:ln w="9525">
            <a:noFill/>
            <a:miter lim="800000"/>
            <a:headEnd/>
            <a:tailEnd/>
          </a:ln>
        </p:spPr>
        <p:txBody>
          <a:bodyPr wrap="square">
            <a:spAutoFit/>
          </a:bodyPr>
          <a:lstStyle/>
          <a:p>
            <a:pPr eaLnBrk="1" hangingPunct="1"/>
            <a:r>
              <a:rPr lang="es-CR" altLang="es-MX" sz="1100" b="1" dirty="0" err="1">
                <a:latin typeface="+mn-lt"/>
                <a:cs typeface="Arial" panose="020B0604020202020204" pitchFamily="34" charset="0"/>
              </a:rPr>
              <a:t>F</a:t>
            </a:r>
            <a:r>
              <a:rPr lang="es-CR" altLang="es-MX" sz="1100" b="1" dirty="0" err="1"/>
              <a:t>or</a:t>
            </a:r>
            <a:r>
              <a:rPr lang="es-CR" altLang="es-MX" sz="1100" b="1" dirty="0"/>
              <a:t> MelquisedecLisbet!</a:t>
            </a:r>
          </a:p>
          <a:p>
            <a:pPr eaLnBrk="1" hangingPunct="1"/>
            <a:r>
              <a:rPr lang="es-CR" altLang="es-MX" sz="1100" b="1" dirty="0" err="1">
                <a:cs typeface="Arial" panose="020B0604020202020204" pitchFamily="34" charset="0"/>
              </a:rPr>
              <a:t>F</a:t>
            </a:r>
            <a:r>
              <a:rPr lang="es-CR" altLang="es-MX" sz="1100" b="1" dirty="0" err="1"/>
              <a:t>or</a:t>
            </a:r>
            <a:r>
              <a:rPr lang="es-CR" altLang="es-MX" sz="1100" b="1" dirty="0"/>
              <a:t> </a:t>
            </a:r>
            <a:r>
              <a:rPr lang="es-CR" altLang="es-MX" sz="1100" b="1" dirty="0" err="1"/>
              <a:t>our</a:t>
            </a:r>
            <a:r>
              <a:rPr lang="es-CR" altLang="es-MX" sz="1100" b="1" dirty="0"/>
              <a:t> </a:t>
            </a:r>
            <a:r>
              <a:rPr lang="es-CR" altLang="es-MX" sz="1100" b="1" dirty="0" err="1"/>
              <a:t>Father</a:t>
            </a:r>
            <a:r>
              <a:rPr lang="es-CR" altLang="es-MX" sz="1100" b="1" dirty="0"/>
              <a:t> and </a:t>
            </a:r>
            <a:r>
              <a:rPr lang="es-CR" altLang="es-MX" sz="1100" b="1" dirty="0" err="1"/>
              <a:t>our</a:t>
            </a:r>
            <a:r>
              <a:rPr lang="es-CR" altLang="es-MX" sz="1100" b="1" dirty="0"/>
              <a:t> </a:t>
            </a:r>
            <a:r>
              <a:rPr lang="es-CR" altLang="es-MX" sz="1100" b="1" dirty="0" err="1"/>
              <a:t>Mother</a:t>
            </a:r>
            <a:r>
              <a:rPr lang="es-CR" altLang="es-MX" sz="1100" b="1" dirty="0"/>
              <a:t>!</a:t>
            </a:r>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55277" y="247508"/>
            <a:ext cx="835915" cy="578665"/>
          </a:xfrm>
          <a:prstGeom prst="rect">
            <a:avLst/>
          </a:prstGeom>
        </p:spPr>
      </p:pic>
      <p:sp>
        <p:nvSpPr>
          <p:cNvPr id="2" name="TextBox 1"/>
          <p:cNvSpPr txBox="1"/>
          <p:nvPr/>
        </p:nvSpPr>
        <p:spPr>
          <a:xfrm>
            <a:off x="129753" y="1528209"/>
            <a:ext cx="6598493" cy="7432804"/>
          </a:xfrm>
          <a:prstGeom prst="rect">
            <a:avLst/>
          </a:prstGeom>
          <a:noFill/>
          <a:ln w="38100">
            <a:noFill/>
            <a:prstDash val="dash"/>
          </a:ln>
        </p:spPr>
        <p:txBody>
          <a:bodyPr wrap="square" rtlCol="0">
            <a:spAutoFit/>
          </a:bodyPr>
          <a:lstStyle/>
          <a:p>
            <a:pPr algn="ctr"/>
            <a:r>
              <a:rPr lang="es-CR" sz="1100" dirty="0">
                <a:latin typeface="Arial" panose="020B0604020202020204" pitchFamily="34" charset="0"/>
                <a:cs typeface="Arial" panose="020B0604020202020204" pitchFamily="34" charset="0"/>
              </a:rPr>
              <a:t>Bright </a:t>
            </a:r>
            <a:r>
              <a:rPr lang="es-CR" sz="1100" dirty="0" err="1">
                <a:latin typeface="Arial" panose="020B0604020202020204" pitchFamily="34" charset="0"/>
                <a:cs typeface="Arial" panose="020B0604020202020204" pitchFamily="34" charset="0"/>
              </a:rPr>
              <a:t>stars</a:t>
            </a:r>
            <a:r>
              <a:rPr lang="es-CR" sz="1100" dirty="0">
                <a:latin typeface="Arial" panose="020B0604020202020204" pitchFamily="34" charset="0"/>
                <a:cs typeface="Arial" panose="020B0604020202020204" pitchFamily="34" charset="0"/>
              </a:rPr>
              <a:t>, </a:t>
            </a:r>
            <a:r>
              <a:rPr lang="es-CR" sz="1100" dirty="0" err="1">
                <a:latin typeface="Arial" panose="020B0604020202020204" pitchFamily="34" charset="0"/>
                <a:cs typeface="Arial" panose="020B0604020202020204" pitchFamily="34" charset="0"/>
              </a:rPr>
              <a:t>today</a:t>
            </a:r>
            <a:r>
              <a:rPr lang="es-CR" sz="1100" dirty="0">
                <a:latin typeface="Arial" panose="020B0604020202020204" pitchFamily="34" charset="0"/>
                <a:cs typeface="Arial" panose="020B0604020202020204" pitchFamily="34" charset="0"/>
              </a:rPr>
              <a:t> </a:t>
            </a:r>
            <a:r>
              <a:rPr lang="es-CR" sz="1100" dirty="0" err="1">
                <a:latin typeface="Arial" panose="020B0604020202020204" pitchFamily="34" charset="0"/>
                <a:cs typeface="Arial" panose="020B0604020202020204" pitchFamily="34" charset="0"/>
              </a:rPr>
              <a:t>we</a:t>
            </a:r>
            <a:r>
              <a:rPr lang="es-CR" sz="1100" dirty="0">
                <a:latin typeface="Arial" panose="020B0604020202020204" pitchFamily="34" charset="0"/>
                <a:cs typeface="Arial" panose="020B0604020202020204" pitchFamily="34" charset="0"/>
              </a:rPr>
              <a:t> </a:t>
            </a:r>
            <a:r>
              <a:rPr lang="es-CR" sz="1100" dirty="0" err="1">
                <a:latin typeface="Arial" panose="020B0604020202020204" pitchFamily="34" charset="0"/>
                <a:cs typeface="Arial" panose="020B0604020202020204" pitchFamily="34" charset="0"/>
              </a:rPr>
              <a:t>will</a:t>
            </a:r>
            <a:r>
              <a:rPr lang="es-CR" sz="1100" dirty="0">
                <a:latin typeface="Arial" panose="020B0604020202020204" pitchFamily="34" charset="0"/>
                <a:cs typeface="Arial" panose="020B0604020202020204" pitchFamily="34" charset="0"/>
              </a:rPr>
              <a:t> listen </a:t>
            </a:r>
            <a:r>
              <a:rPr lang="es-CR" sz="1100" dirty="0" err="1">
                <a:latin typeface="Arial" panose="020B0604020202020204" pitchFamily="34" charset="0"/>
                <a:cs typeface="Arial" panose="020B0604020202020204" pitchFamily="34" charset="0"/>
              </a:rPr>
              <a:t>to</a:t>
            </a:r>
            <a:r>
              <a:rPr lang="es-CR" sz="1100" dirty="0">
                <a:latin typeface="Arial" panose="020B0604020202020204" pitchFamily="34" charset="0"/>
                <a:cs typeface="Arial" panose="020B0604020202020204" pitchFamily="34" charset="0"/>
              </a:rPr>
              <a:t> a </a:t>
            </a:r>
            <a:r>
              <a:rPr lang="es-CR" sz="1100" dirty="0" err="1">
                <a:latin typeface="Arial" panose="020B0604020202020204" pitchFamily="34" charset="0"/>
                <a:cs typeface="Arial" panose="020B0604020202020204" pitchFamily="34" charset="0"/>
              </a:rPr>
              <a:t>beautiful</a:t>
            </a:r>
            <a:r>
              <a:rPr lang="es-CR" sz="1100" dirty="0">
                <a:latin typeface="Arial" panose="020B0604020202020204" pitchFamily="34" charset="0"/>
                <a:cs typeface="Arial" panose="020B0604020202020204" pitchFamily="34" charset="0"/>
              </a:rPr>
              <a:t> </a:t>
            </a:r>
            <a:r>
              <a:rPr lang="es-CR" sz="1100" dirty="0" err="1">
                <a:latin typeface="Arial" panose="020B0604020202020204" pitchFamily="34" charset="0"/>
                <a:cs typeface="Arial" panose="020B0604020202020204" pitchFamily="34" charset="0"/>
              </a:rPr>
              <a:t>poem</a:t>
            </a:r>
            <a:r>
              <a:rPr lang="es-CR" sz="1100" dirty="0">
                <a:latin typeface="Arial" panose="020B0604020202020204" pitchFamily="34" charset="0"/>
                <a:cs typeface="Arial" panose="020B0604020202020204" pitchFamily="34" charset="0"/>
              </a:rPr>
              <a:t> </a:t>
            </a:r>
            <a:r>
              <a:rPr lang="es-CR" sz="1100" dirty="0" err="1">
                <a:latin typeface="Arial" panose="020B0604020202020204" pitchFamily="34" charset="0"/>
                <a:cs typeface="Arial" panose="020B0604020202020204" pitchFamily="34" charset="0"/>
              </a:rPr>
              <a:t>that</a:t>
            </a:r>
            <a:r>
              <a:rPr lang="es-CR" sz="1100" dirty="0">
                <a:latin typeface="Arial" panose="020B0604020202020204" pitchFamily="34" charset="0"/>
                <a:cs typeface="Arial" panose="020B0604020202020204" pitchFamily="34" charset="0"/>
              </a:rPr>
              <a:t> </a:t>
            </a:r>
            <a:r>
              <a:rPr lang="es-CR" sz="1100" dirty="0" err="1">
                <a:latin typeface="Arial" panose="020B0604020202020204" pitchFamily="34" charset="0"/>
                <a:cs typeface="Arial" panose="020B0604020202020204" pitchFamily="34" charset="0"/>
              </a:rPr>
              <a:t>reminds</a:t>
            </a:r>
            <a:r>
              <a:rPr lang="es-CR" sz="1100" dirty="0">
                <a:latin typeface="Arial" panose="020B0604020202020204" pitchFamily="34" charset="0"/>
                <a:cs typeface="Arial" panose="020B0604020202020204" pitchFamily="34" charset="0"/>
              </a:rPr>
              <a:t> </a:t>
            </a:r>
            <a:r>
              <a:rPr lang="es-CR" sz="1100" dirty="0" err="1">
                <a:latin typeface="Arial" panose="020B0604020202020204" pitchFamily="34" charset="0"/>
                <a:cs typeface="Arial" panose="020B0604020202020204" pitchFamily="34" charset="0"/>
              </a:rPr>
              <a:t>us</a:t>
            </a:r>
            <a:r>
              <a:rPr lang="es-CR" sz="1100" dirty="0">
                <a:latin typeface="Arial" panose="020B0604020202020204" pitchFamily="34" charset="0"/>
                <a:cs typeface="Arial" panose="020B0604020202020204" pitchFamily="34" charset="0"/>
              </a:rPr>
              <a:t> </a:t>
            </a:r>
            <a:r>
              <a:rPr lang="es-CR" sz="1100" dirty="0" err="1">
                <a:latin typeface="Arial" panose="020B0604020202020204" pitchFamily="34" charset="0"/>
                <a:cs typeface="Arial" panose="020B0604020202020204" pitchFamily="34" charset="0"/>
              </a:rPr>
              <a:t>how</a:t>
            </a:r>
            <a:r>
              <a:rPr lang="es-CR" sz="1100" dirty="0">
                <a:latin typeface="Arial" panose="020B0604020202020204" pitchFamily="34" charset="0"/>
                <a:cs typeface="Arial" panose="020B0604020202020204" pitchFamily="34" charset="0"/>
              </a:rPr>
              <a:t> Grand and </a:t>
            </a:r>
            <a:r>
              <a:rPr lang="es-CR" sz="1100" dirty="0" err="1">
                <a:latin typeface="Arial" panose="020B0604020202020204" pitchFamily="34" charset="0"/>
                <a:cs typeface="Arial" panose="020B0604020202020204" pitchFamily="34" charset="0"/>
              </a:rPr>
              <a:t>Glorious</a:t>
            </a:r>
            <a:r>
              <a:rPr lang="es-CR" sz="1100" dirty="0">
                <a:latin typeface="Arial" panose="020B0604020202020204" pitchFamily="34" charset="0"/>
                <a:cs typeface="Arial" panose="020B0604020202020204" pitchFamily="34" charset="0"/>
              </a:rPr>
              <a:t> </a:t>
            </a:r>
            <a:r>
              <a:rPr lang="es-CR" sz="1100" dirty="0" err="1">
                <a:latin typeface="Arial" panose="020B0604020202020204" pitchFamily="34" charset="0"/>
                <a:cs typeface="Arial" panose="020B0604020202020204" pitchFamily="34" charset="0"/>
              </a:rPr>
              <a:t>Christ</a:t>
            </a:r>
            <a:r>
              <a:rPr lang="es-CR" sz="1100" dirty="0">
                <a:latin typeface="Arial" panose="020B0604020202020204" pitchFamily="34" charset="0"/>
                <a:cs typeface="Arial" panose="020B0604020202020204" pitchFamily="34" charset="0"/>
              </a:rPr>
              <a:t> Lisbet </a:t>
            </a:r>
            <a:r>
              <a:rPr lang="es-CR" sz="1100" dirty="0" err="1">
                <a:latin typeface="Arial" panose="020B0604020202020204" pitchFamily="34" charset="0"/>
                <a:cs typeface="Arial" panose="020B0604020202020204" pitchFamily="34" charset="0"/>
              </a:rPr>
              <a:t>is</a:t>
            </a:r>
            <a:r>
              <a:rPr lang="es-CR" sz="1100" dirty="0">
                <a:latin typeface="Arial" panose="020B0604020202020204" pitchFamily="34" charset="0"/>
                <a:cs typeface="Arial" panose="020B0604020202020204" pitchFamily="34" charset="0"/>
              </a:rPr>
              <a:t> and </a:t>
            </a:r>
            <a:r>
              <a:rPr lang="es-CR" sz="1100" dirty="0" err="1">
                <a:latin typeface="Arial" panose="020B0604020202020204" pitchFamily="34" charset="0"/>
                <a:cs typeface="Arial" panose="020B0604020202020204" pitchFamily="34" charset="0"/>
              </a:rPr>
              <a:t>of</a:t>
            </a:r>
            <a:r>
              <a:rPr lang="es-CR" sz="1100" dirty="0">
                <a:latin typeface="Arial" panose="020B0604020202020204" pitchFamily="34" charset="0"/>
                <a:cs typeface="Arial" panose="020B0604020202020204" pitchFamily="34" charset="0"/>
              </a:rPr>
              <a:t> </a:t>
            </a:r>
            <a:r>
              <a:rPr lang="es-CR" sz="1100" dirty="0" err="1">
                <a:latin typeface="Arial" panose="020B0604020202020204" pitchFamily="34" charset="0"/>
                <a:cs typeface="Arial" panose="020B0604020202020204" pitchFamily="34" charset="0"/>
              </a:rPr>
              <a:t>the</a:t>
            </a:r>
            <a:r>
              <a:rPr lang="es-CR" sz="1100" dirty="0">
                <a:latin typeface="Arial" panose="020B0604020202020204" pitchFamily="34" charset="0"/>
                <a:cs typeface="Arial" panose="020B0604020202020204" pitchFamily="34" charset="0"/>
              </a:rPr>
              <a:t> </a:t>
            </a:r>
            <a:r>
              <a:rPr lang="es-CR" sz="1100" dirty="0" err="1">
                <a:latin typeface="Arial" panose="020B0604020202020204" pitchFamily="34" charset="0"/>
                <a:cs typeface="Arial" panose="020B0604020202020204" pitchFamily="34" charset="0"/>
              </a:rPr>
              <a:t>benefits</a:t>
            </a:r>
            <a:r>
              <a:rPr lang="es-CR" sz="1100" dirty="0">
                <a:latin typeface="Arial" panose="020B0604020202020204" pitchFamily="34" charset="0"/>
                <a:cs typeface="Arial" panose="020B0604020202020204" pitchFamily="34" charset="0"/>
              </a:rPr>
              <a:t> </a:t>
            </a:r>
            <a:r>
              <a:rPr lang="es-CR" sz="1100" dirty="0" err="1">
                <a:latin typeface="Arial" panose="020B0604020202020204" pitchFamily="34" charset="0"/>
                <a:cs typeface="Arial" panose="020B0604020202020204" pitchFamily="34" charset="0"/>
              </a:rPr>
              <a:t>of</a:t>
            </a:r>
            <a:r>
              <a:rPr lang="es-CR" sz="1100" dirty="0">
                <a:latin typeface="Arial" panose="020B0604020202020204" pitchFamily="34" charset="0"/>
                <a:cs typeface="Arial" panose="020B0604020202020204" pitchFamily="34" charset="0"/>
              </a:rPr>
              <a:t> </a:t>
            </a:r>
            <a:r>
              <a:rPr lang="es-CR" sz="1100" dirty="0" err="1">
                <a:latin typeface="Arial" panose="020B0604020202020204" pitchFamily="34" charset="0"/>
                <a:cs typeface="Arial" panose="020B0604020202020204" pitchFamily="34" charset="0"/>
              </a:rPr>
              <a:t>Her</a:t>
            </a:r>
            <a:r>
              <a:rPr lang="es-CR" sz="1100" dirty="0">
                <a:latin typeface="Arial" panose="020B0604020202020204" pitchFamily="34" charset="0"/>
                <a:cs typeface="Arial" panose="020B0604020202020204" pitchFamily="34" charset="0"/>
              </a:rPr>
              <a:t> </a:t>
            </a:r>
            <a:r>
              <a:rPr lang="en-US" sz="1100" dirty="0">
                <a:latin typeface="Arial" panose="020B0604020202020204" pitchFamily="34" charset="0"/>
                <a:cs typeface="Arial" panose="020B0604020202020204" pitchFamily="34" charset="0"/>
              </a:rPr>
              <a:t>Manifestation.</a:t>
            </a:r>
            <a:endParaRPr lang="es-CR" sz="1100" dirty="0">
              <a:latin typeface="Arial" panose="020B0604020202020204" pitchFamily="34" charset="0"/>
              <a:cs typeface="Arial" panose="020B0604020202020204" pitchFamily="34" charset="0"/>
            </a:endParaRPr>
          </a:p>
          <a:p>
            <a:pPr algn="ctr"/>
            <a:r>
              <a:rPr lang="es-CR" sz="1000" b="1" dirty="0">
                <a:solidFill>
                  <a:srgbClr val="FB9BE2"/>
                </a:solidFill>
                <a:latin typeface="Arial" panose="020B0604020202020204" pitchFamily="34" charset="0"/>
                <a:cs typeface="Arial" panose="020B0604020202020204" pitchFamily="34" charset="0"/>
              </a:rPr>
              <a:t>CLIP</a:t>
            </a:r>
          </a:p>
          <a:p>
            <a:r>
              <a:rPr lang="en-US" sz="1100" b="1" u="sng" dirty="0">
                <a:latin typeface="Arial" panose="020B0604020202020204" pitchFamily="34" charset="0"/>
                <a:cs typeface="Arial" panose="020B0604020202020204" pitchFamily="34" charset="0"/>
              </a:rPr>
              <a:t>Christ Lisbet is the Eternal Love of God the Father  Melquisedec and She represents everything:</a:t>
            </a:r>
          </a:p>
          <a:p>
            <a:pPr marL="171450" indent="-171450">
              <a:buBlip>
                <a:blip r:embed="rId6">
                  <a:extLst>
                    <a:ext uri="{837473B0-CC2E-450A-ABE3-18F120FF3D39}">
                      <a1611:picAttrSrcUrl xmlns:a1611="http://schemas.microsoft.com/office/drawing/2016/11/main" r:id="rId7"/>
                    </a:ext>
                  </a:extLst>
                </a:blip>
              </a:buBlip>
            </a:pPr>
            <a:r>
              <a:rPr lang="en-US" sz="1100" dirty="0">
                <a:latin typeface="Arial" panose="020B0604020202020204" pitchFamily="34" charset="0"/>
                <a:cs typeface="Arial" panose="020B0604020202020204" pitchFamily="34" charset="0"/>
              </a:rPr>
              <a:t>She manifested because of the Love She has for us</a:t>
            </a:r>
          </a:p>
          <a:p>
            <a:pPr marL="171450" indent="-171450">
              <a:buBlip>
                <a:blip r:embed="rId6">
                  <a:extLst>
                    <a:ext uri="{837473B0-CC2E-450A-ABE3-18F120FF3D39}">
                      <a1611:picAttrSrcUrl xmlns:a1611="http://schemas.microsoft.com/office/drawing/2016/11/main" r:id="rId7"/>
                    </a:ext>
                  </a:extLst>
                </a:blip>
              </a:buBlip>
            </a:pPr>
            <a:r>
              <a:rPr lang="en-US" sz="1100" dirty="0">
                <a:latin typeface="Arial" panose="020B0604020202020204" pitchFamily="34" charset="0"/>
                <a:cs typeface="Arial" panose="020B0604020202020204" pitchFamily="34" charset="0"/>
              </a:rPr>
              <a:t>She is the Resurrection and the Only One that can give us Eternal Life </a:t>
            </a:r>
          </a:p>
          <a:p>
            <a:pPr marL="171450" indent="-171450">
              <a:buBlip>
                <a:blip r:embed="rId6">
                  <a:extLst>
                    <a:ext uri="{837473B0-CC2E-450A-ABE3-18F120FF3D39}">
                      <a1611:picAttrSrcUrl xmlns:a1611="http://schemas.microsoft.com/office/drawing/2016/11/main" r:id="rId7"/>
                    </a:ext>
                  </a:extLst>
                </a:blip>
              </a:buBlip>
            </a:pPr>
            <a:r>
              <a:rPr lang="en-US" sz="1100" dirty="0">
                <a:latin typeface="Arial" panose="020B0604020202020204" pitchFamily="34" charset="0"/>
                <a:cs typeface="Arial" panose="020B0604020202020204" pitchFamily="34" charset="0"/>
              </a:rPr>
              <a:t>She is the Archangel that protects us- the Angel of the Covenant </a:t>
            </a:r>
          </a:p>
          <a:p>
            <a:pPr marL="171450" indent="-171450">
              <a:buBlip>
                <a:blip r:embed="rId6">
                  <a:extLst>
                    <a:ext uri="{837473B0-CC2E-450A-ABE3-18F120FF3D39}">
                      <a1611:picAttrSrcUrl xmlns:a1611="http://schemas.microsoft.com/office/drawing/2016/11/main" r:id="rId7"/>
                    </a:ext>
                  </a:extLst>
                </a:blip>
              </a:buBlip>
            </a:pPr>
            <a:r>
              <a:rPr lang="en-US" sz="1100" dirty="0">
                <a:latin typeface="Arial" panose="020B0604020202020204" pitchFamily="34" charset="0"/>
                <a:cs typeface="Arial" panose="020B0604020202020204" pitchFamily="34" charset="0"/>
              </a:rPr>
              <a:t>She is the Mount of Zion, the Rose of Sharon, and Lily of the Valley</a:t>
            </a:r>
          </a:p>
          <a:p>
            <a:pPr marL="171450" indent="-171450">
              <a:buBlip>
                <a:blip r:embed="rId6">
                  <a:extLst>
                    <a:ext uri="{837473B0-CC2E-450A-ABE3-18F120FF3D39}">
                      <a1611:picAttrSrcUrl xmlns:a1611="http://schemas.microsoft.com/office/drawing/2016/11/main" r:id="rId7"/>
                    </a:ext>
                  </a:extLst>
                </a:blip>
              </a:buBlip>
            </a:pPr>
            <a:r>
              <a:rPr lang="en-US" sz="1100" dirty="0">
                <a:latin typeface="Arial" panose="020B0604020202020204" pitchFamily="34" charset="0"/>
                <a:cs typeface="Arial" panose="020B0604020202020204" pitchFamily="34" charset="0"/>
              </a:rPr>
              <a:t>She is the Bread of Life, the Milk and Honey</a:t>
            </a:r>
          </a:p>
          <a:p>
            <a:pPr marL="171450" indent="-171450">
              <a:buBlip>
                <a:blip r:embed="rId6">
                  <a:extLst>
                    <a:ext uri="{837473B0-CC2E-450A-ABE3-18F120FF3D39}">
                      <a1611:picAttrSrcUrl xmlns:a1611="http://schemas.microsoft.com/office/drawing/2016/11/main" r:id="rId7"/>
                    </a:ext>
                  </a:extLst>
                </a:blip>
              </a:buBlip>
            </a:pPr>
            <a:r>
              <a:rPr lang="en-US" sz="1100" dirty="0">
                <a:latin typeface="Arial" panose="020B0604020202020204" pitchFamily="34" charset="0"/>
                <a:cs typeface="Arial" panose="020B0604020202020204" pitchFamily="34" charset="0"/>
              </a:rPr>
              <a:t>She is the Olive Tree with much fruit </a:t>
            </a:r>
          </a:p>
          <a:p>
            <a:pPr marL="171450" indent="-171450">
              <a:buBlip>
                <a:blip r:embed="rId6">
                  <a:extLst>
                    <a:ext uri="{837473B0-CC2E-450A-ABE3-18F120FF3D39}">
                      <a1611:picAttrSrcUrl xmlns:a1611="http://schemas.microsoft.com/office/drawing/2016/11/main" r:id="rId7"/>
                    </a:ext>
                  </a:extLst>
                </a:blip>
              </a:buBlip>
            </a:pPr>
            <a:r>
              <a:rPr lang="en-US" sz="1100" dirty="0">
                <a:latin typeface="Arial" panose="020B0604020202020204" pitchFamily="34" charset="0"/>
                <a:cs typeface="Arial" panose="020B0604020202020204" pitchFamily="34" charset="0"/>
              </a:rPr>
              <a:t>The Right Arm of God the Father Melquisedec</a:t>
            </a:r>
          </a:p>
          <a:p>
            <a:pPr marL="171450" indent="-171450">
              <a:buBlip>
                <a:blip r:embed="rId6">
                  <a:extLst>
                    <a:ext uri="{837473B0-CC2E-450A-ABE3-18F120FF3D39}">
                      <a1611:picAttrSrcUrl xmlns:a1611="http://schemas.microsoft.com/office/drawing/2016/11/main" r:id="rId7"/>
                    </a:ext>
                  </a:extLst>
                </a:blip>
              </a:buBlip>
            </a:pPr>
            <a:r>
              <a:rPr lang="en-US" sz="1100" dirty="0">
                <a:latin typeface="Arial" panose="020B0604020202020204" pitchFamily="34" charset="0"/>
                <a:cs typeface="Arial" panose="020B0604020202020204" pitchFamily="34" charset="0"/>
              </a:rPr>
              <a:t>The Moon in All Her Splendor and Queen of the Heavens</a:t>
            </a:r>
          </a:p>
          <a:p>
            <a:pPr marL="171450" indent="-171450">
              <a:buBlip>
                <a:blip r:embed="rId6">
                  <a:extLst>
                    <a:ext uri="{837473B0-CC2E-450A-ABE3-18F120FF3D39}">
                      <a1611:picAttrSrcUrl xmlns:a1611="http://schemas.microsoft.com/office/drawing/2016/11/main" r:id="rId7"/>
                    </a:ext>
                  </a:extLst>
                </a:blip>
              </a:buBlip>
            </a:pPr>
            <a:r>
              <a:rPr lang="en-US" sz="1100" dirty="0">
                <a:latin typeface="Arial" panose="020B0604020202020204" pitchFamily="34" charset="0"/>
                <a:cs typeface="Arial" panose="020B0604020202020204" pitchFamily="34" charset="0"/>
              </a:rPr>
              <a:t>She is the Rainbow, the Resplendent Morning Star and the Sun of Justice </a:t>
            </a:r>
          </a:p>
          <a:p>
            <a:pPr marL="171450" indent="-171450">
              <a:buBlip>
                <a:blip r:embed="rId6">
                  <a:extLst>
                    <a:ext uri="{837473B0-CC2E-450A-ABE3-18F120FF3D39}">
                      <a1611:picAttrSrcUrl xmlns:a1611="http://schemas.microsoft.com/office/drawing/2016/11/main" r:id="rId7"/>
                    </a:ext>
                  </a:extLst>
                </a:blip>
              </a:buBlip>
            </a:pPr>
            <a:r>
              <a:rPr lang="en-US" sz="1100" dirty="0">
                <a:latin typeface="Arial" panose="020B0604020202020204" pitchFamily="34" charset="0"/>
                <a:cs typeface="Arial" panose="020B0604020202020204" pitchFamily="34" charset="0"/>
              </a:rPr>
              <a:t>She is the Queen of Salem, the Great High Priestess and Tabernacle of God</a:t>
            </a:r>
          </a:p>
          <a:p>
            <a:pPr marL="171450" indent="-171450">
              <a:buBlip>
                <a:blip r:embed="rId6">
                  <a:extLst>
                    <a:ext uri="{837473B0-CC2E-450A-ABE3-18F120FF3D39}">
                      <a1611:picAttrSrcUrl xmlns:a1611="http://schemas.microsoft.com/office/drawing/2016/11/main" r:id="rId7"/>
                    </a:ext>
                  </a:extLst>
                </a:blip>
              </a:buBlip>
            </a:pPr>
            <a:r>
              <a:rPr lang="en-US" sz="1100" dirty="0">
                <a:latin typeface="Arial" panose="020B0604020202020204" pitchFamily="34" charset="0"/>
                <a:cs typeface="Arial" panose="020B0604020202020204" pitchFamily="34" charset="0"/>
              </a:rPr>
              <a:t>She is the Bridal Chamber where God the Father dwells</a:t>
            </a:r>
          </a:p>
          <a:p>
            <a:pPr marL="171450" indent="-171450">
              <a:buBlip>
                <a:blip r:embed="rId6">
                  <a:extLst>
                    <a:ext uri="{837473B0-CC2E-450A-ABE3-18F120FF3D39}">
                      <a1611:picAttrSrcUrl xmlns:a1611="http://schemas.microsoft.com/office/drawing/2016/11/main" r:id="rId7"/>
                    </a:ext>
                  </a:extLst>
                </a:blip>
              </a:buBlip>
            </a:pPr>
            <a:r>
              <a:rPr lang="en-US" sz="1100" dirty="0">
                <a:latin typeface="Arial" panose="020B0604020202020204" pitchFamily="34" charset="0"/>
                <a:cs typeface="Arial" panose="020B0604020202020204" pitchFamily="34" charset="0"/>
              </a:rPr>
              <a:t>She is the Door, the Path, the Truth, and the Life </a:t>
            </a:r>
          </a:p>
          <a:p>
            <a:pPr marL="171450" indent="-171450">
              <a:buBlip>
                <a:blip r:embed="rId6">
                  <a:extLst>
                    <a:ext uri="{837473B0-CC2E-450A-ABE3-18F120FF3D39}">
                      <a1611:picAttrSrcUrl xmlns:a1611="http://schemas.microsoft.com/office/drawing/2016/11/main" r:id="rId7"/>
                    </a:ext>
                  </a:extLst>
                </a:blip>
              </a:buBlip>
            </a:pPr>
            <a:r>
              <a:rPr lang="en-US" sz="1100" dirty="0">
                <a:latin typeface="Arial" panose="020B0604020202020204" pitchFamily="34" charset="0"/>
                <a:cs typeface="Arial" panose="020B0604020202020204" pitchFamily="34" charset="0"/>
              </a:rPr>
              <a:t>She Blesses us and gives us Mercy and took us from the Ignorance</a:t>
            </a:r>
          </a:p>
          <a:p>
            <a:pPr marL="171450" indent="-171450">
              <a:buBlip>
                <a:blip r:embed="rId6">
                  <a:extLst>
                    <a:ext uri="{837473B0-CC2E-450A-ABE3-18F120FF3D39}">
                      <a1611:picAttrSrcUrl xmlns:a1611="http://schemas.microsoft.com/office/drawing/2016/11/main" r:id="rId7"/>
                    </a:ext>
                  </a:extLst>
                </a:blip>
              </a:buBlip>
            </a:pPr>
            <a:r>
              <a:rPr lang="en-US" sz="1100" dirty="0">
                <a:latin typeface="Arial" panose="020B0604020202020204" pitchFamily="34" charset="0"/>
                <a:cs typeface="Arial" panose="020B0604020202020204" pitchFamily="34" charset="0"/>
              </a:rPr>
              <a:t>She is our Liberator, Consoler, and Mediator</a:t>
            </a:r>
          </a:p>
          <a:p>
            <a:pPr marL="171450" indent="-171450">
              <a:buBlip>
                <a:blip r:embed="rId6">
                  <a:extLst>
                    <a:ext uri="{837473B0-CC2E-450A-ABE3-18F120FF3D39}">
                      <a1611:picAttrSrcUrl xmlns:a1611="http://schemas.microsoft.com/office/drawing/2016/11/main" r:id="rId7"/>
                    </a:ext>
                  </a:extLst>
                </a:blip>
              </a:buBlip>
            </a:pPr>
            <a:r>
              <a:rPr lang="en-US" sz="1100" dirty="0">
                <a:latin typeface="Arial" panose="020B0604020202020204" pitchFamily="34" charset="0"/>
                <a:cs typeface="Arial" panose="020B0604020202020204" pitchFamily="34" charset="0"/>
              </a:rPr>
              <a:t>She is the Consecrated one, the Oath and the Promise </a:t>
            </a:r>
          </a:p>
          <a:p>
            <a:pPr marL="171450" indent="-171450">
              <a:buBlip>
                <a:blip r:embed="rId6">
                  <a:extLst>
                    <a:ext uri="{837473B0-CC2E-450A-ABE3-18F120FF3D39}">
                      <a1611:picAttrSrcUrl xmlns:a1611="http://schemas.microsoft.com/office/drawing/2016/11/main" r:id="rId7"/>
                    </a:ext>
                  </a:extLst>
                </a:blip>
              </a:buBlip>
            </a:pPr>
            <a:r>
              <a:rPr lang="en-US" sz="1100" dirty="0">
                <a:latin typeface="Arial" panose="020B0604020202020204" pitchFamily="34" charset="0"/>
                <a:cs typeface="Arial" panose="020B0604020202020204" pitchFamily="34" charset="0"/>
              </a:rPr>
              <a:t>She is the Law of God Personified and the Rock of the Foundation</a:t>
            </a:r>
          </a:p>
          <a:p>
            <a:pPr marL="171450" indent="-171450">
              <a:buBlip>
                <a:blip r:embed="rId6">
                  <a:extLst>
                    <a:ext uri="{837473B0-CC2E-450A-ABE3-18F120FF3D39}">
                      <a1611:picAttrSrcUrl xmlns:a1611="http://schemas.microsoft.com/office/drawing/2016/11/main" r:id="rId7"/>
                    </a:ext>
                  </a:extLst>
                </a:blip>
              </a:buBlip>
            </a:pPr>
            <a:r>
              <a:rPr lang="en-US" sz="1100" dirty="0">
                <a:latin typeface="Arial" panose="020B0604020202020204" pitchFamily="34" charset="0"/>
                <a:cs typeface="Arial" panose="020B0604020202020204" pitchFamily="34" charset="0"/>
              </a:rPr>
              <a:t>The Female Lamb and the Perfect Offering </a:t>
            </a:r>
          </a:p>
          <a:p>
            <a:endParaRPr lang="en-US" sz="1000" dirty="0">
              <a:latin typeface="Arial" panose="020B0604020202020204" pitchFamily="34" charset="0"/>
              <a:cs typeface="Arial" panose="020B0604020202020204" pitchFamily="34" charset="0"/>
            </a:endParaRPr>
          </a:p>
          <a:p>
            <a:r>
              <a:rPr lang="en-US" sz="1200" b="1" dirty="0">
                <a:latin typeface="Arial" panose="020B0604020202020204" pitchFamily="34" charset="0"/>
                <a:cs typeface="Arial" panose="020B0604020202020204" pitchFamily="34" charset="0"/>
              </a:rPr>
              <a:t>The benefits we receive from Christ Lisbet are:</a:t>
            </a:r>
          </a:p>
          <a:p>
            <a:pPr marL="171450" indent="-171450">
              <a:buBlip>
                <a:blip r:embed="rId6">
                  <a:extLst>
                    <a:ext uri="{837473B0-CC2E-450A-ABE3-18F120FF3D39}">
                      <a1611:picAttrSrcUrl xmlns:a1611="http://schemas.microsoft.com/office/drawing/2016/11/main" r:id="rId7"/>
                    </a:ext>
                  </a:extLst>
                </a:blip>
              </a:buBlip>
            </a:pPr>
            <a:r>
              <a:rPr lang="en-US" sz="1100" dirty="0">
                <a:latin typeface="Arial" panose="020B0604020202020204" pitchFamily="34" charset="0"/>
                <a:cs typeface="Arial" panose="020B0604020202020204" pitchFamily="34" charset="0"/>
              </a:rPr>
              <a:t>Her Spiritual Intelligence and Immortality</a:t>
            </a:r>
          </a:p>
          <a:p>
            <a:pPr marL="171450" indent="-171450">
              <a:buBlip>
                <a:blip r:embed="rId6">
                  <a:extLst>
                    <a:ext uri="{837473B0-CC2E-450A-ABE3-18F120FF3D39}">
                      <a1611:picAttrSrcUrl xmlns:a1611="http://schemas.microsoft.com/office/drawing/2016/11/main" r:id="rId7"/>
                    </a:ext>
                  </a:extLst>
                </a:blip>
              </a:buBlip>
            </a:pPr>
            <a:r>
              <a:rPr lang="en-US" sz="1100" dirty="0">
                <a:latin typeface="Arial" panose="020B0604020202020204" pitchFamily="34" charset="0"/>
                <a:cs typeface="Arial" panose="020B0604020202020204" pitchFamily="34" charset="0"/>
              </a:rPr>
              <a:t>Abundance of Good and Perfection </a:t>
            </a:r>
          </a:p>
          <a:p>
            <a:pPr marL="171450" indent="-171450">
              <a:buBlip>
                <a:blip r:embed="rId6">
                  <a:extLst>
                    <a:ext uri="{837473B0-CC2E-450A-ABE3-18F120FF3D39}">
                      <a1611:picAttrSrcUrl xmlns:a1611="http://schemas.microsoft.com/office/drawing/2016/11/main" r:id="rId7"/>
                    </a:ext>
                  </a:extLst>
                </a:blip>
              </a:buBlip>
            </a:pPr>
            <a:r>
              <a:rPr lang="en-US" sz="1100" dirty="0">
                <a:latin typeface="Arial" panose="020B0604020202020204" pitchFamily="34" charset="0"/>
                <a:cs typeface="Arial" panose="020B0604020202020204" pitchFamily="34" charset="0"/>
              </a:rPr>
              <a:t>Her Knowledge and Kindness</a:t>
            </a:r>
          </a:p>
          <a:p>
            <a:pPr marL="171450" indent="-171450">
              <a:buBlip>
                <a:blip r:embed="rId6">
                  <a:extLst>
                    <a:ext uri="{837473B0-CC2E-450A-ABE3-18F120FF3D39}">
                      <a1611:picAttrSrcUrl xmlns:a1611="http://schemas.microsoft.com/office/drawing/2016/11/main" r:id="rId7"/>
                    </a:ext>
                  </a:extLst>
                </a:blip>
              </a:buBlip>
            </a:pPr>
            <a:r>
              <a:rPr lang="en-US" sz="1100" dirty="0">
                <a:latin typeface="Arial" panose="020B0604020202020204" pitchFamily="34" charset="0"/>
                <a:cs typeface="Arial" panose="020B0604020202020204" pitchFamily="34" charset="0"/>
              </a:rPr>
              <a:t>Her Patience and Transformation</a:t>
            </a:r>
          </a:p>
          <a:p>
            <a:pPr marL="171450" indent="-171450">
              <a:buBlip>
                <a:blip r:embed="rId6">
                  <a:extLst>
                    <a:ext uri="{837473B0-CC2E-450A-ABE3-18F120FF3D39}">
                      <a1611:picAttrSrcUrl xmlns:a1611="http://schemas.microsoft.com/office/drawing/2016/11/main" r:id="rId7"/>
                    </a:ext>
                  </a:extLst>
                </a:blip>
              </a:buBlip>
            </a:pPr>
            <a:r>
              <a:rPr lang="en-US" sz="1100" dirty="0">
                <a:latin typeface="Arial" panose="020B0604020202020204" pitchFamily="34" charset="0"/>
                <a:cs typeface="Arial" panose="020B0604020202020204" pitchFamily="34" charset="0"/>
              </a:rPr>
              <a:t>Her Temperance and Holiness </a:t>
            </a:r>
          </a:p>
          <a:p>
            <a:pPr marL="171450" indent="-171450">
              <a:buBlip>
                <a:blip r:embed="rId6">
                  <a:extLst>
                    <a:ext uri="{837473B0-CC2E-450A-ABE3-18F120FF3D39}">
                      <a1611:picAttrSrcUrl xmlns:a1611="http://schemas.microsoft.com/office/drawing/2016/11/main" r:id="rId7"/>
                    </a:ext>
                  </a:extLst>
                </a:blip>
              </a:buBlip>
            </a:pPr>
            <a:r>
              <a:rPr lang="en-US" sz="1100" dirty="0">
                <a:latin typeface="Arial" panose="020B0604020202020204" pitchFamily="34" charset="0"/>
                <a:cs typeface="Arial" panose="020B0604020202020204" pitchFamily="34" charset="0"/>
              </a:rPr>
              <a:t>Her Healing and Meekness</a:t>
            </a:r>
          </a:p>
          <a:p>
            <a:pPr marL="171450" indent="-171450">
              <a:buBlip>
                <a:blip r:embed="rId6">
                  <a:extLst>
                    <a:ext uri="{837473B0-CC2E-450A-ABE3-18F120FF3D39}">
                      <a1611:picAttrSrcUrl xmlns:a1611="http://schemas.microsoft.com/office/drawing/2016/11/main" r:id="rId7"/>
                    </a:ext>
                  </a:extLst>
                </a:blip>
              </a:buBlip>
            </a:pPr>
            <a:r>
              <a:rPr lang="en-US" sz="1100" dirty="0">
                <a:latin typeface="Arial" panose="020B0604020202020204" pitchFamily="34" charset="0"/>
                <a:cs typeface="Arial" panose="020B0604020202020204" pitchFamily="34" charset="0"/>
              </a:rPr>
              <a:t>Her Joy </a:t>
            </a:r>
          </a:p>
          <a:p>
            <a:pPr marL="171450" indent="-171450">
              <a:buBlip>
                <a:blip r:embed="rId6">
                  <a:extLst>
                    <a:ext uri="{837473B0-CC2E-450A-ABE3-18F120FF3D39}">
                      <a1611:picAttrSrcUrl xmlns:a1611="http://schemas.microsoft.com/office/drawing/2016/11/main" r:id="rId7"/>
                    </a:ext>
                  </a:extLst>
                </a:blip>
              </a:buBlip>
            </a:pPr>
            <a:r>
              <a:rPr lang="en-US" sz="1100" dirty="0">
                <a:latin typeface="Arial" panose="020B0604020202020204" pitchFamily="34" charset="0"/>
                <a:cs typeface="Arial" panose="020B0604020202020204" pitchFamily="34" charset="0"/>
              </a:rPr>
              <a:t>Her Eternal Life and Wisdom </a:t>
            </a:r>
          </a:p>
          <a:p>
            <a:pPr marL="171450" indent="-171450">
              <a:buBlip>
                <a:blip r:embed="rId6">
                  <a:extLst>
                    <a:ext uri="{837473B0-CC2E-450A-ABE3-18F120FF3D39}">
                      <a1611:picAttrSrcUrl xmlns:a1611="http://schemas.microsoft.com/office/drawing/2016/11/main" r:id="rId7"/>
                    </a:ext>
                  </a:extLst>
                </a:blip>
              </a:buBlip>
            </a:pPr>
            <a:r>
              <a:rPr lang="en-US" sz="1100" dirty="0">
                <a:latin typeface="Arial" panose="020B0604020202020204" pitchFamily="34" charset="0"/>
                <a:cs typeface="Arial" panose="020B0604020202020204" pitchFamily="34" charset="0"/>
              </a:rPr>
              <a:t>Her order and faith </a:t>
            </a:r>
          </a:p>
          <a:p>
            <a:endParaRPr lang="en-US" sz="1100" dirty="0">
              <a:latin typeface="Arial" panose="020B0604020202020204" pitchFamily="34" charset="0"/>
              <a:cs typeface="Arial" panose="020B0604020202020204" pitchFamily="34" charset="0"/>
            </a:endParaRPr>
          </a:p>
          <a:p>
            <a:r>
              <a:rPr lang="en-US" sz="1100" dirty="0">
                <a:latin typeface="Arial" panose="020B0604020202020204" pitchFamily="34" charset="0"/>
                <a:cs typeface="Arial" panose="020B0604020202020204" pitchFamily="34" charset="0"/>
              </a:rPr>
              <a:t>Brothers and sisters, MelquisedecLisbet are Two in One, the Plurality of God. Mother and Father, the Lord and Lady that love us. Only in Christ Lisbet can we see God the Father Melquisedec and from Her we receive all the Wisdom and Truth of God to be formed in Their Image and Likeness.  </a:t>
            </a:r>
          </a:p>
          <a:p>
            <a:endParaRPr lang="en-US" sz="1000" dirty="0">
              <a:latin typeface="Arial" panose="020B0604020202020204" pitchFamily="34" charset="0"/>
              <a:cs typeface="Arial" panose="020B0604020202020204" pitchFamily="34" charset="0"/>
            </a:endParaRPr>
          </a:p>
          <a:p>
            <a:r>
              <a:rPr lang="en-US" sz="1100" dirty="0">
                <a:latin typeface="Arial" panose="020B0604020202020204" pitchFamily="34" charset="0"/>
                <a:cs typeface="Arial" panose="020B0604020202020204" pitchFamily="34" charset="0"/>
              </a:rPr>
              <a:t>Christ Lisbet is the Love of God in Action. Our Spiritual Mother does everything our Father Melquisedec asks of Her. Our Queen is the perfect example to follow in order to please God the Father Melquisedec.</a:t>
            </a:r>
          </a:p>
          <a:p>
            <a:pPr algn="ctr"/>
            <a:endParaRPr lang="en-US" sz="800" dirty="0">
              <a:latin typeface="Arial" panose="020B0604020202020204" pitchFamily="34" charset="0"/>
              <a:cs typeface="Arial" panose="020B0604020202020204" pitchFamily="34" charset="0"/>
            </a:endParaRPr>
          </a:p>
          <a:p>
            <a:pPr algn="ctr"/>
            <a:r>
              <a:rPr lang="en-US" sz="1400" b="1" dirty="0">
                <a:solidFill>
                  <a:srgbClr val="00B0F0"/>
                </a:solidFill>
                <a:latin typeface="+mn-lt"/>
                <a:cs typeface="Arial" panose="020B0604020202020204" pitchFamily="34" charset="0"/>
              </a:rPr>
              <a:t>Thank you, Christ for loving us so much and sacrificing everything for us. </a:t>
            </a:r>
            <a:endParaRPr lang="en-US" sz="1400" b="1" dirty="0">
              <a:solidFill>
                <a:srgbClr val="00B0F0"/>
              </a:solidFill>
              <a:latin typeface="Arial" panose="020B0604020202020204" pitchFamily="34" charset="0"/>
              <a:cs typeface="Arial" panose="020B0604020202020204" pitchFamily="34" charset="0"/>
            </a:endParaRPr>
          </a:p>
          <a:p>
            <a:pPr algn="ctr"/>
            <a:r>
              <a:rPr lang="en-US" sz="1400" b="1" dirty="0">
                <a:solidFill>
                  <a:srgbClr val="00B0F0"/>
                </a:solidFill>
                <a:latin typeface="Arial" panose="020B0604020202020204" pitchFamily="34" charset="0"/>
                <a:cs typeface="Arial" panose="020B0604020202020204" pitchFamily="34" charset="0"/>
              </a:rPr>
              <a:t>We Praise You, Almighty Goddess. Amen Hallelujah!</a:t>
            </a:r>
          </a:p>
        </p:txBody>
      </p:sp>
      <p:sp>
        <p:nvSpPr>
          <p:cNvPr id="28" name="Rectangle 27"/>
          <p:cNvSpPr/>
          <p:nvPr/>
        </p:nvSpPr>
        <p:spPr>
          <a:xfrm>
            <a:off x="1292059" y="660095"/>
            <a:ext cx="4680520" cy="369332"/>
          </a:xfrm>
          <a:prstGeom prst="rect">
            <a:avLst/>
          </a:prstGeom>
        </p:spPr>
        <p:txBody>
          <a:bodyPr wrap="square">
            <a:spAutoFit/>
          </a:bodyPr>
          <a:lstStyle/>
          <a:p>
            <a:pPr algn="ctr" eaLnBrk="1" hangingPunct="1"/>
            <a:r>
              <a:rPr lang="es-CR" altLang="es-MX" b="1" dirty="0" err="1">
                <a:latin typeface="Chaparral Pro Light" panose="02060403030505090203" pitchFamily="18" charset="0"/>
                <a:ea typeface="Kozuka Gothic Pr6N L" panose="020B0200000000000000" pitchFamily="34" charset="-128"/>
                <a:cs typeface="Gisha" panose="020B0502040204020203" pitchFamily="34" charset="-79"/>
              </a:rPr>
              <a:t>Lesson</a:t>
            </a:r>
            <a:r>
              <a:rPr lang="es-CR" altLang="es-MX" b="1" dirty="0">
                <a:latin typeface="Chaparral Pro Light" panose="02060403030505090203" pitchFamily="18" charset="0"/>
                <a:ea typeface="Kozuka Gothic Pr6N L" panose="020B0200000000000000" pitchFamily="34" charset="-128"/>
                <a:cs typeface="Gisha" panose="020B0502040204020203" pitchFamily="34" charset="-79"/>
              </a:rPr>
              <a:t> #</a:t>
            </a:r>
            <a:r>
              <a:rPr lang="es-CR" altLang="es-MX" b="1" dirty="0">
                <a:latin typeface="Chaparral Pro Light" panose="02060403030505090203" pitchFamily="18" charset="0"/>
              </a:rPr>
              <a:t>370 </a:t>
            </a:r>
            <a:r>
              <a:rPr lang="es-CR" altLang="es-MX" b="1" dirty="0" err="1">
                <a:latin typeface="Chaparral Pro Light" panose="02060403030505090203" pitchFamily="18" charset="0"/>
              </a:rPr>
              <a:t>Poem</a:t>
            </a:r>
            <a:r>
              <a:rPr lang="es-CR" altLang="es-MX" b="1" dirty="0">
                <a:latin typeface="Chaparral Pro Light" panose="02060403030505090203" pitchFamily="18" charset="0"/>
              </a:rPr>
              <a:t>: </a:t>
            </a:r>
            <a:r>
              <a:rPr lang="es-CR" altLang="es-MX" b="1" dirty="0" err="1">
                <a:latin typeface="Chaparral Pro Light" panose="02060403030505090203" pitchFamily="18" charset="0"/>
              </a:rPr>
              <a:t>Christ</a:t>
            </a:r>
            <a:r>
              <a:rPr lang="es-CR" altLang="es-MX" b="1" dirty="0">
                <a:latin typeface="Chaparral Pro Light" panose="02060403030505090203" pitchFamily="18" charset="0"/>
              </a:rPr>
              <a:t> </a:t>
            </a:r>
            <a:r>
              <a:rPr lang="es-CR" altLang="es-MX" b="1" dirty="0" err="1">
                <a:latin typeface="Chaparral Pro Light" panose="02060403030505090203" pitchFamily="18" charset="0"/>
              </a:rPr>
              <a:t>is</a:t>
            </a:r>
            <a:r>
              <a:rPr lang="es-CR" altLang="es-MX" b="1" dirty="0">
                <a:latin typeface="Chaparral Pro Light" panose="02060403030505090203" pitchFamily="18" charset="0"/>
              </a:rPr>
              <a:t> a </a:t>
            </a:r>
            <a:r>
              <a:rPr lang="es-CR" altLang="es-MX" b="1" dirty="0" err="1">
                <a:latin typeface="Chaparral Pro Light" panose="02060403030505090203" pitchFamily="18" charset="0"/>
              </a:rPr>
              <a:t>Woman</a:t>
            </a:r>
            <a:endParaRPr lang="es-CR" altLang="es-MX" b="1" dirty="0">
              <a:latin typeface="Chaparral Pro Light" panose="02060403030505090203" pitchFamily="18" charset="0"/>
            </a:endParaRPr>
          </a:p>
        </p:txBody>
      </p:sp>
      <p:pic>
        <p:nvPicPr>
          <p:cNvPr id="6" name="Picture 5">
            <a:extLst>
              <a:ext uri="{FF2B5EF4-FFF2-40B4-BE49-F238E27FC236}">
                <a16:creationId xmlns:a16="http://schemas.microsoft.com/office/drawing/2014/main" id="{66C5E099-525E-4323-8B35-AC9E4AEE1DF2}"/>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102070" y="1236690"/>
            <a:ext cx="3203743" cy="410648"/>
          </a:xfrm>
          <a:prstGeom prst="rect">
            <a:avLst/>
          </a:prstGeom>
        </p:spPr>
      </p:pic>
      <p:pic>
        <p:nvPicPr>
          <p:cNvPr id="23" name="Picture 22">
            <a:extLst>
              <a:ext uri="{FF2B5EF4-FFF2-40B4-BE49-F238E27FC236}">
                <a16:creationId xmlns:a16="http://schemas.microsoft.com/office/drawing/2014/main" id="{1C4B7B39-9437-43AF-AF6D-9DE36A9FE307}"/>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990521" y="4677016"/>
            <a:ext cx="2894863" cy="1911208"/>
          </a:xfrm>
          <a:prstGeom prst="rect">
            <a:avLst/>
          </a:prstGeom>
        </p:spPr>
      </p:pic>
      <p:pic>
        <p:nvPicPr>
          <p:cNvPr id="24" name="Picture 23">
            <a:extLst>
              <a:ext uri="{FF2B5EF4-FFF2-40B4-BE49-F238E27FC236}">
                <a16:creationId xmlns:a16="http://schemas.microsoft.com/office/drawing/2014/main" id="{BC859F7D-BCE5-4AD1-9A02-8A47604D3A2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13176" y="5289479"/>
            <a:ext cx="835915" cy="578665"/>
          </a:xfrm>
          <a:prstGeom prst="rect">
            <a:avLst/>
          </a:prstGeom>
        </p:spPr>
      </p:pic>
      <p:pic>
        <p:nvPicPr>
          <p:cNvPr id="25" name="Picture 24">
            <a:extLst>
              <a:ext uri="{FF2B5EF4-FFF2-40B4-BE49-F238E27FC236}">
                <a16:creationId xmlns:a16="http://schemas.microsoft.com/office/drawing/2014/main" id="{020C0D52-8EEE-4A45-A531-0D21089709A2}"/>
              </a:ext>
            </a:extLst>
          </p:cNvPr>
          <p:cNvPicPr>
            <a:picLocks noChangeAspect="1"/>
          </p:cNvPicPr>
          <p:nvPr/>
        </p:nvPicPr>
        <p:blipFill>
          <a:blip r:embed="rId11" cstate="print">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0" y="8770928"/>
            <a:ext cx="1765242" cy="430888"/>
          </a:xfrm>
          <a:prstGeom prst="rect">
            <a:avLst/>
          </a:prstGeom>
        </p:spPr>
      </p:pic>
      <p:pic>
        <p:nvPicPr>
          <p:cNvPr id="26" name="Picture 25">
            <a:extLst>
              <a:ext uri="{FF2B5EF4-FFF2-40B4-BE49-F238E27FC236}">
                <a16:creationId xmlns:a16="http://schemas.microsoft.com/office/drawing/2014/main" id="{7EA5D4AA-4CCD-4E12-88A9-5435494AF207}"/>
              </a:ext>
            </a:extLst>
          </p:cNvPr>
          <p:cNvPicPr>
            <a:picLocks noChangeAspect="1"/>
          </p:cNvPicPr>
          <p:nvPr/>
        </p:nvPicPr>
        <p:blipFill>
          <a:blip r:embed="rId11" cstate="print">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4990687" y="8770928"/>
            <a:ext cx="1765242" cy="430888"/>
          </a:xfrm>
          <a:prstGeom prst="rect">
            <a:avLst/>
          </a:prstGeom>
        </p:spPr>
      </p:pic>
      <p:pic>
        <p:nvPicPr>
          <p:cNvPr id="27" name="Picture 26">
            <a:extLst>
              <a:ext uri="{FF2B5EF4-FFF2-40B4-BE49-F238E27FC236}">
                <a16:creationId xmlns:a16="http://schemas.microsoft.com/office/drawing/2014/main" id="{F7C5CACD-1000-4307-8DC2-1304D1B2E161}"/>
              </a:ext>
            </a:extLst>
          </p:cNvPr>
          <p:cNvPicPr>
            <a:picLocks noChangeAspect="1"/>
          </p:cNvPicPr>
          <p:nvPr/>
        </p:nvPicPr>
        <p:blipFill>
          <a:blip r:embed="rId11" cstate="print">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2495343" y="8770928"/>
            <a:ext cx="1765242" cy="430888"/>
          </a:xfrm>
          <a:prstGeom prst="rect">
            <a:avLst/>
          </a:prstGeom>
        </p:spPr>
      </p:pic>
      <p:pic>
        <p:nvPicPr>
          <p:cNvPr id="29" name="Picture 28">
            <a:extLst>
              <a:ext uri="{FF2B5EF4-FFF2-40B4-BE49-F238E27FC236}">
                <a16:creationId xmlns:a16="http://schemas.microsoft.com/office/drawing/2014/main" id="{25B664B4-8997-45CA-AD94-9FF3B15C662F}"/>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3575531" y="1239843"/>
            <a:ext cx="3203743" cy="410648"/>
          </a:xfrm>
          <a:prstGeom prst="rect">
            <a:avLst/>
          </a:prstGeom>
        </p:spPr>
      </p:pic>
    </p:spTree>
    <p:extLst>
      <p:ext uri="{BB962C8B-B14F-4D97-AF65-F5344CB8AC3E}">
        <p14:creationId xmlns:p14="http://schemas.microsoft.com/office/powerpoint/2010/main" val="30365254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615107A-7DE1-44AD-B3D2-06B748FC6B32}"/>
              </a:ext>
            </a:extLst>
          </p:cNvPr>
          <p:cNvPicPr>
            <a:picLocks noChangeAspect="1" noChangeArrowheads="1"/>
          </p:cNvPicPr>
          <p:nvPr/>
        </p:nvPicPr>
        <p:blipFill rotWithShape="1">
          <a:blip r:embed="rId2" cstate="print">
            <a:clrChange>
              <a:clrFrom>
                <a:srgbClr val="000000"/>
              </a:clrFrom>
              <a:clrTo>
                <a:srgbClr val="000000">
                  <a:alpha val="0"/>
                </a:srgbClr>
              </a:clrTo>
            </a:clrChange>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rcRect l="3424" r="2561"/>
          <a:stretch/>
        </p:blipFill>
        <p:spPr bwMode="auto">
          <a:xfrm>
            <a:off x="236697" y="78070"/>
            <a:ext cx="5391392" cy="8215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233708" y="1974450"/>
            <a:ext cx="6450057" cy="5693866"/>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Instructions for the class:</a:t>
            </a:r>
          </a:p>
          <a:p>
            <a:pPr marL="169863" indent="-169863">
              <a:buFont typeface="Arial" panose="020B0604020202020204" pitchFamily="34" charset="0"/>
              <a:buChar char="•"/>
            </a:pPr>
            <a:r>
              <a:rPr lang="en-US" sz="1400" dirty="0">
                <a:latin typeface="Arial" panose="020B0604020202020204" pitchFamily="34" charset="0"/>
                <a:cs typeface="Arial" panose="020B0604020202020204" pitchFamily="34" charset="0"/>
              </a:rPr>
              <a:t>Make copies of pages 1 and 3-9 for all the children</a:t>
            </a:r>
          </a:p>
          <a:p>
            <a:pPr marL="169863" indent="-169863">
              <a:buFont typeface="Arial" panose="020B0604020202020204" pitchFamily="34" charset="0"/>
              <a:buChar char="•"/>
            </a:pPr>
            <a:r>
              <a:rPr lang="en-US" sz="1400" dirty="0">
                <a:latin typeface="Arial" panose="020B0604020202020204" pitchFamily="34" charset="0"/>
                <a:cs typeface="Arial" panose="020B0604020202020204" pitchFamily="34" charset="0"/>
              </a:rPr>
              <a:t>The collaborator/parent can give a short introduction to the lesson</a:t>
            </a:r>
          </a:p>
          <a:p>
            <a:pPr marL="169863" indent="-169863">
              <a:buFont typeface="Arial" panose="020B0604020202020204" pitchFamily="34" charset="0"/>
              <a:buChar char="•"/>
            </a:pPr>
            <a:r>
              <a:rPr lang="en-US" sz="1400" dirty="0">
                <a:latin typeface="Arial" panose="020B0604020202020204" pitchFamily="34" charset="0"/>
                <a:cs typeface="Arial" panose="020B0604020202020204" pitchFamily="34" charset="0"/>
              </a:rPr>
              <a:t>It is recommended for the children to review the lesson during the week </a:t>
            </a:r>
          </a:p>
          <a:p>
            <a:pPr marL="0" lvl="1"/>
            <a:endParaRPr lang="en-US" sz="1400" b="1" dirty="0">
              <a:solidFill>
                <a:srgbClr val="FB9BE2"/>
              </a:solidFill>
              <a:latin typeface="Arial" panose="020B0604020202020204" pitchFamily="34" charset="0"/>
              <a:cs typeface="Arial" panose="020B0604020202020204" pitchFamily="34" charset="0"/>
            </a:endParaRPr>
          </a:p>
          <a:p>
            <a:pPr marL="0" lvl="1"/>
            <a:endParaRPr lang="en-US" sz="1400" b="1" dirty="0">
              <a:latin typeface="Arial" panose="020B0604020202020204" pitchFamily="34" charset="0"/>
              <a:cs typeface="Arial" panose="020B0604020202020204" pitchFamily="34" charset="0"/>
            </a:endParaRPr>
          </a:p>
          <a:p>
            <a:pPr marL="0" lvl="1"/>
            <a:r>
              <a:rPr lang="en-US" sz="1400" b="1" dirty="0">
                <a:latin typeface="Arial" panose="020B0604020202020204" pitchFamily="34" charset="0"/>
                <a:cs typeface="Arial" panose="020B0604020202020204" pitchFamily="34" charset="0"/>
              </a:rPr>
              <a:t>Activity: Christmas Light</a:t>
            </a:r>
          </a:p>
          <a:p>
            <a:pPr marL="0" lvl="1"/>
            <a:r>
              <a:rPr lang="en-US" sz="1400" dirty="0">
                <a:latin typeface="Arial" panose="020B0604020202020204" pitchFamily="34" charset="0"/>
                <a:cs typeface="Arial" panose="020B0604020202020204" pitchFamily="34" charset="0"/>
              </a:rPr>
              <a:t>The children will form their name or someone in their family’s with the Christmas lights and they can use it as a decoration in their home or as a present.</a:t>
            </a:r>
          </a:p>
          <a:p>
            <a:pPr marL="0" lvl="1"/>
            <a:endParaRPr lang="en-US" sz="1400" dirty="0">
              <a:latin typeface="Arial" panose="020B0604020202020204" pitchFamily="34" charset="0"/>
              <a:cs typeface="Arial" panose="020B0604020202020204" pitchFamily="34" charset="0"/>
            </a:endParaRPr>
          </a:p>
          <a:p>
            <a:pPr marL="171450" lvl="1" indent="-171450">
              <a:buFont typeface="Arial" panose="020B0604020202020204" pitchFamily="34" charset="0"/>
              <a:buChar char="•"/>
            </a:pPr>
            <a:r>
              <a:rPr lang="en-US" sz="1400" dirty="0">
                <a:latin typeface="Arial" panose="020B0604020202020204" pitchFamily="34" charset="0"/>
                <a:cs typeface="Arial" panose="020B0604020202020204" pitchFamily="34" charset="0"/>
              </a:rPr>
              <a:t>Cut out the Lightbulbs to form a name  </a:t>
            </a:r>
          </a:p>
          <a:p>
            <a:pPr marL="171450" lvl="1" indent="-171450">
              <a:buFont typeface="Arial" panose="020B0604020202020204" pitchFamily="34" charset="0"/>
              <a:buChar char="•"/>
            </a:pPr>
            <a:r>
              <a:rPr lang="en-US" sz="1400" dirty="0">
                <a:latin typeface="Arial" panose="020B0604020202020204" pitchFamily="34" charset="0"/>
                <a:cs typeface="Arial" panose="020B0604020202020204" pitchFamily="34" charset="0"/>
              </a:rPr>
              <a:t>Color each light bulb, and you can use glitter too</a:t>
            </a:r>
          </a:p>
          <a:p>
            <a:pPr marL="171450" lvl="1" indent="-171450">
              <a:buFont typeface="Arial" panose="020B0604020202020204" pitchFamily="34" charset="0"/>
              <a:buChar char="•"/>
            </a:pPr>
            <a:r>
              <a:rPr lang="en-US" sz="1400" dirty="0">
                <a:latin typeface="Arial" panose="020B0604020202020204" pitchFamily="34" charset="0"/>
                <a:cs typeface="Arial" panose="020B0604020202020204" pitchFamily="34" charset="0"/>
              </a:rPr>
              <a:t>Glue each lightbulb onto construction paper. See example. </a:t>
            </a:r>
          </a:p>
          <a:p>
            <a:pPr marL="171450" lvl="1" indent="-171450">
              <a:buFont typeface="Arial" panose="020B0604020202020204" pitchFamily="34" charset="0"/>
              <a:buChar char="•"/>
            </a:pPr>
            <a:r>
              <a:rPr lang="en-US" sz="1400" dirty="0">
                <a:latin typeface="Arial" panose="020B0604020202020204" pitchFamily="34" charset="0"/>
                <a:cs typeface="Arial" panose="020B0604020202020204" pitchFamily="34" charset="0"/>
              </a:rPr>
              <a:t>They can make more than one</a:t>
            </a:r>
          </a:p>
          <a:p>
            <a:pPr marL="171450" lvl="1" indent="-171450">
              <a:buFont typeface="Arial" panose="020B0604020202020204" pitchFamily="34" charset="0"/>
              <a:buChar char="•"/>
            </a:pPr>
            <a:r>
              <a:rPr lang="en-US" sz="1400" dirty="0">
                <a:latin typeface="Arial" panose="020B0604020202020204" pitchFamily="34" charset="0"/>
                <a:cs typeface="Arial" panose="020B0604020202020204" pitchFamily="34" charset="0"/>
              </a:rPr>
              <a:t>They can use the blank bulbs to write in their own letters for the name </a:t>
            </a:r>
          </a:p>
          <a:p>
            <a:pPr marL="171450" lvl="1" indent="-171450">
              <a:buFont typeface="Arial" panose="020B0604020202020204" pitchFamily="34" charset="0"/>
              <a:buChar char="•"/>
            </a:pPr>
            <a:r>
              <a:rPr lang="en-US" sz="1400" dirty="0">
                <a:latin typeface="Arial" panose="020B0604020202020204" pitchFamily="34" charset="0"/>
                <a:cs typeface="Arial" panose="020B0604020202020204" pitchFamily="34" charset="0"/>
              </a:rPr>
              <a:t>If he/she wants they can staple or tape a string to the paper to hang it</a:t>
            </a:r>
          </a:p>
          <a:p>
            <a:pPr marL="171450" lvl="1" indent="-171450">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0" lvl="1"/>
            <a:endParaRPr lang="en-US" sz="1400" dirty="0">
              <a:latin typeface="Arial" panose="020B0604020202020204" pitchFamily="34" charset="0"/>
              <a:cs typeface="Arial" panose="020B0604020202020204" pitchFamily="34" charset="0"/>
            </a:endParaRPr>
          </a:p>
          <a:p>
            <a:pPr marL="0" lvl="1"/>
            <a:r>
              <a:rPr lang="en-US" sz="1400" b="1" dirty="0">
                <a:latin typeface="Arial" panose="020B0604020202020204" pitchFamily="34" charset="0"/>
                <a:cs typeface="Arial" panose="020B0604020202020204" pitchFamily="34" charset="0"/>
              </a:rPr>
              <a:t>Materials</a:t>
            </a:r>
            <a:r>
              <a:rPr lang="en-US" sz="1400" dirty="0">
                <a:latin typeface="Arial" panose="020B0604020202020204" pitchFamily="34" charset="0"/>
                <a:cs typeface="Arial" panose="020B0604020202020204" pitchFamily="34" charset="0"/>
              </a:rPr>
              <a:t>:		</a:t>
            </a:r>
          </a:p>
          <a:p>
            <a:pPr marL="285750" lvl="1"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Crayons/colored pencils</a:t>
            </a:r>
          </a:p>
          <a:p>
            <a:pPr marL="285750" lvl="1"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Construction paper 			</a:t>
            </a:r>
          </a:p>
          <a:p>
            <a:pPr marL="285750" lvl="1"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Scissors</a:t>
            </a:r>
          </a:p>
          <a:p>
            <a:pPr marL="285750" lvl="1"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Glue					 Example:</a:t>
            </a:r>
          </a:p>
          <a:p>
            <a:pPr marL="285750" lvl="1"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Yarn or string (optional)</a:t>
            </a:r>
          </a:p>
          <a:p>
            <a:pPr marL="285750" lvl="1"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Glitter - optional	</a:t>
            </a:r>
            <a:r>
              <a:rPr lang="es-CR" sz="1200" dirty="0">
                <a:latin typeface="Arial" panose="020B0604020202020204" pitchFamily="34" charset="0"/>
                <a:cs typeface="Arial" panose="020B0604020202020204" pitchFamily="34" charset="0"/>
              </a:rPr>
              <a:t>			</a:t>
            </a:r>
          </a:p>
        </p:txBody>
      </p:sp>
      <p:sp>
        <p:nvSpPr>
          <p:cNvPr id="7" name="68 Rectángulo"/>
          <p:cNvSpPr>
            <a:spLocks noChangeArrowheads="1"/>
          </p:cNvSpPr>
          <p:nvPr/>
        </p:nvSpPr>
        <p:spPr bwMode="auto">
          <a:xfrm>
            <a:off x="1700808" y="1348050"/>
            <a:ext cx="3258490" cy="307777"/>
          </a:xfrm>
          <a:prstGeom prst="rect">
            <a:avLst/>
          </a:prstGeom>
          <a:noFill/>
          <a:ln w="9525">
            <a:noFill/>
            <a:miter lim="800000"/>
            <a:headEnd/>
            <a:tailEnd/>
          </a:ln>
        </p:spPr>
        <p:txBody>
          <a:bodyPr wrap="square">
            <a:spAutoFit/>
          </a:bodyPr>
          <a:lstStyle/>
          <a:p>
            <a:pPr algn="ctr" eaLnBrk="1" hangingPunct="1"/>
            <a:r>
              <a:rPr lang="es-CR" altLang="es-MX" sz="1400" dirty="0">
                <a:latin typeface="Century Gothic" panose="020B0502020202020204" pitchFamily="34" charset="0"/>
                <a:cs typeface="Arial" panose="020B0604020202020204" pitchFamily="34" charset="0"/>
              </a:rPr>
              <a:t>Page </a:t>
            </a:r>
            <a:r>
              <a:rPr lang="es-CR" altLang="es-MX" sz="1400" dirty="0" err="1">
                <a:latin typeface="Century Gothic" panose="020B0502020202020204" pitchFamily="34" charset="0"/>
                <a:cs typeface="Arial" panose="020B0604020202020204" pitchFamily="34" charset="0"/>
              </a:rPr>
              <a:t>for</a:t>
            </a:r>
            <a:r>
              <a:rPr lang="es-CR" altLang="es-MX" sz="1400" dirty="0">
                <a:latin typeface="Century Gothic" panose="020B0502020202020204" pitchFamily="34" charset="0"/>
                <a:cs typeface="Arial" panose="020B0604020202020204" pitchFamily="34" charset="0"/>
              </a:rPr>
              <a:t> </a:t>
            </a:r>
            <a:r>
              <a:rPr lang="es-CR" altLang="es-MX" sz="1400" dirty="0" err="1">
                <a:latin typeface="Century Gothic" panose="020B0502020202020204" pitchFamily="34" charset="0"/>
                <a:cs typeface="Arial" panose="020B0604020202020204" pitchFamily="34" charset="0"/>
              </a:rPr>
              <a:t>the</a:t>
            </a:r>
            <a:r>
              <a:rPr lang="es-CR" altLang="es-MX" sz="1400" dirty="0">
                <a:latin typeface="Century Gothic" panose="020B0502020202020204" pitchFamily="34" charset="0"/>
                <a:cs typeface="Arial" panose="020B0604020202020204" pitchFamily="34" charset="0"/>
              </a:rPr>
              <a:t> </a:t>
            </a:r>
            <a:r>
              <a:rPr lang="es-CR" altLang="es-MX" sz="1400" dirty="0" err="1">
                <a:latin typeface="Century Gothic" panose="020B0502020202020204" pitchFamily="34" charset="0"/>
                <a:cs typeface="Arial" panose="020B0604020202020204" pitchFamily="34" charset="0"/>
              </a:rPr>
              <a:t>Collaborator</a:t>
            </a:r>
            <a:r>
              <a:rPr lang="es-CR" altLang="es-MX" sz="1400" dirty="0">
                <a:latin typeface="Century Gothic" panose="020B0502020202020204" pitchFamily="34" charset="0"/>
                <a:cs typeface="Arial" panose="020B0604020202020204" pitchFamily="34" charset="0"/>
              </a:rPr>
              <a:t>/</a:t>
            </a:r>
            <a:r>
              <a:rPr lang="es-CR" altLang="es-MX" sz="1400" dirty="0" err="1">
                <a:latin typeface="Century Gothic" panose="020B0502020202020204" pitchFamily="34" charset="0"/>
                <a:cs typeface="Arial" panose="020B0604020202020204" pitchFamily="34" charset="0"/>
              </a:rPr>
              <a:t>Parents</a:t>
            </a:r>
            <a:endParaRPr lang="es-CR" altLang="es-MX" sz="1400" dirty="0">
              <a:latin typeface="Century Gothic" panose="020B0502020202020204" pitchFamily="34" charset="0"/>
              <a:cs typeface="Arial" panose="020B0604020202020204" pitchFamily="34" charset="0"/>
            </a:endParaRPr>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47850" y="134000"/>
            <a:ext cx="835915" cy="578665"/>
          </a:xfrm>
          <a:prstGeom prst="rect">
            <a:avLst/>
          </a:prstGeom>
        </p:spPr>
      </p:pic>
      <p:pic>
        <p:nvPicPr>
          <p:cNvPr id="16" name="Google Shape;84;p1">
            <a:extLst>
              <a:ext uri="{FF2B5EF4-FFF2-40B4-BE49-F238E27FC236}">
                <a16:creationId xmlns:a16="http://schemas.microsoft.com/office/drawing/2014/main" id="{86FA2390-F972-4BC2-9B57-CCFDBA8F5A02}"/>
              </a:ext>
            </a:extLst>
          </p:cNvPr>
          <p:cNvPicPr preferRelativeResize="0"/>
          <p:nvPr/>
        </p:nvPicPr>
        <p:blipFill rotWithShape="1">
          <a:blip r:embed="rId5">
            <a:alphaModFix/>
          </a:blip>
          <a:srcRect l="36028" t="63336" r="16248" b="7135"/>
          <a:stretch/>
        </p:blipFill>
        <p:spPr>
          <a:xfrm>
            <a:off x="5099588" y="7524328"/>
            <a:ext cx="1584177" cy="1224137"/>
          </a:xfrm>
          <a:prstGeom prst="rect">
            <a:avLst/>
          </a:prstGeom>
          <a:noFill/>
          <a:ln>
            <a:noFill/>
          </a:ln>
        </p:spPr>
      </p:pic>
      <p:sp>
        <p:nvSpPr>
          <p:cNvPr id="8" name="Rectangle 7">
            <a:extLst>
              <a:ext uri="{FF2B5EF4-FFF2-40B4-BE49-F238E27FC236}">
                <a16:creationId xmlns:a16="http://schemas.microsoft.com/office/drawing/2014/main" id="{C0A3FBFF-F98D-49B9-98BC-F92156F8EB35}"/>
              </a:ext>
            </a:extLst>
          </p:cNvPr>
          <p:cNvSpPr/>
          <p:nvPr/>
        </p:nvSpPr>
        <p:spPr>
          <a:xfrm>
            <a:off x="1124744" y="746284"/>
            <a:ext cx="4680520" cy="369332"/>
          </a:xfrm>
          <a:prstGeom prst="rect">
            <a:avLst/>
          </a:prstGeom>
        </p:spPr>
        <p:txBody>
          <a:bodyPr wrap="square">
            <a:spAutoFit/>
          </a:bodyPr>
          <a:lstStyle/>
          <a:p>
            <a:pPr algn="ctr" eaLnBrk="1" hangingPunct="1"/>
            <a:r>
              <a:rPr lang="es-CR" altLang="es-MX" b="1" dirty="0" err="1">
                <a:latin typeface="Chaparral Pro Light" panose="02060403030505090203" pitchFamily="18" charset="0"/>
                <a:ea typeface="Kozuka Gothic Pr6N L" panose="020B0200000000000000" pitchFamily="34" charset="-128"/>
                <a:cs typeface="Gisha" panose="020B0502040204020203" pitchFamily="34" charset="-79"/>
              </a:rPr>
              <a:t>Lesson</a:t>
            </a:r>
            <a:r>
              <a:rPr lang="es-CR" altLang="es-MX" b="1" dirty="0">
                <a:latin typeface="Chaparral Pro Light" panose="02060403030505090203" pitchFamily="18" charset="0"/>
                <a:ea typeface="Kozuka Gothic Pr6N L" panose="020B0200000000000000" pitchFamily="34" charset="-128"/>
                <a:cs typeface="Gisha" panose="020B0502040204020203" pitchFamily="34" charset="-79"/>
              </a:rPr>
              <a:t> #</a:t>
            </a:r>
            <a:r>
              <a:rPr lang="es-CR" altLang="es-MX" b="1" dirty="0">
                <a:latin typeface="Chaparral Pro Light" panose="02060403030505090203" pitchFamily="18" charset="0"/>
              </a:rPr>
              <a:t>370 </a:t>
            </a:r>
            <a:r>
              <a:rPr lang="es-CR" altLang="es-MX" b="1" dirty="0" err="1">
                <a:latin typeface="Chaparral Pro Light" panose="02060403030505090203" pitchFamily="18" charset="0"/>
              </a:rPr>
              <a:t>Poem</a:t>
            </a:r>
            <a:r>
              <a:rPr lang="es-CR" altLang="es-MX" b="1" dirty="0">
                <a:latin typeface="Chaparral Pro Light" panose="02060403030505090203" pitchFamily="18" charset="0"/>
              </a:rPr>
              <a:t>: </a:t>
            </a:r>
            <a:r>
              <a:rPr lang="es-CR" altLang="es-MX" b="1" dirty="0" err="1">
                <a:latin typeface="Chaparral Pro Light" panose="02060403030505090203" pitchFamily="18" charset="0"/>
              </a:rPr>
              <a:t>Christ</a:t>
            </a:r>
            <a:r>
              <a:rPr lang="es-CR" altLang="es-MX" b="1" dirty="0">
                <a:latin typeface="Chaparral Pro Light" panose="02060403030505090203" pitchFamily="18" charset="0"/>
              </a:rPr>
              <a:t> </a:t>
            </a:r>
            <a:r>
              <a:rPr lang="es-CR" altLang="es-MX" b="1" dirty="0" err="1">
                <a:latin typeface="Chaparral Pro Light" panose="02060403030505090203" pitchFamily="18" charset="0"/>
              </a:rPr>
              <a:t>is</a:t>
            </a:r>
            <a:r>
              <a:rPr lang="es-CR" altLang="es-MX" b="1" dirty="0">
                <a:latin typeface="Chaparral Pro Light" panose="02060403030505090203" pitchFamily="18" charset="0"/>
              </a:rPr>
              <a:t> a </a:t>
            </a:r>
            <a:r>
              <a:rPr lang="es-CR" altLang="es-MX" b="1" dirty="0" err="1">
                <a:latin typeface="Chaparral Pro Light" panose="02060403030505090203" pitchFamily="18" charset="0"/>
              </a:rPr>
              <a:t>Woman</a:t>
            </a:r>
            <a:endParaRPr lang="es-CR" altLang="es-MX" b="1" dirty="0">
              <a:latin typeface="Chaparral Pro Light" panose="02060403030505090203" pitchFamily="18" charset="0"/>
            </a:endParaRPr>
          </a:p>
        </p:txBody>
      </p:sp>
    </p:spTree>
    <p:extLst>
      <p:ext uri="{BB962C8B-B14F-4D97-AF65-F5344CB8AC3E}">
        <p14:creationId xmlns:p14="http://schemas.microsoft.com/office/powerpoint/2010/main" val="4487472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56246" y="171493"/>
            <a:ext cx="835915" cy="578665"/>
          </a:xfrm>
          <a:prstGeom prst="rect">
            <a:avLst/>
          </a:prstGeom>
        </p:spPr>
      </p:pic>
      <p:sp>
        <p:nvSpPr>
          <p:cNvPr id="3" name="TextBox 2"/>
          <p:cNvSpPr txBox="1"/>
          <p:nvPr/>
        </p:nvSpPr>
        <p:spPr>
          <a:xfrm>
            <a:off x="1628800" y="7236296"/>
            <a:ext cx="216024" cy="369332"/>
          </a:xfrm>
          <a:prstGeom prst="rect">
            <a:avLst/>
          </a:prstGeom>
          <a:solidFill>
            <a:schemeClr val="bg1"/>
          </a:solidFill>
        </p:spPr>
        <p:txBody>
          <a:bodyPr wrap="square" rtlCol="0">
            <a:spAutoFit/>
          </a:bodyPr>
          <a:lstStyle/>
          <a:p>
            <a:endParaRPr lang="en-US" dirty="0"/>
          </a:p>
        </p:txBody>
      </p:sp>
      <p:sp>
        <p:nvSpPr>
          <p:cNvPr id="10" name="TextBox 9"/>
          <p:cNvSpPr txBox="1"/>
          <p:nvPr/>
        </p:nvSpPr>
        <p:spPr>
          <a:xfrm>
            <a:off x="1668615" y="6866964"/>
            <a:ext cx="216024" cy="369332"/>
          </a:xfrm>
          <a:prstGeom prst="rect">
            <a:avLst/>
          </a:prstGeom>
          <a:solidFill>
            <a:schemeClr val="bg1"/>
          </a:solidFill>
        </p:spPr>
        <p:txBody>
          <a:bodyPr wrap="square" rtlCol="0">
            <a:spAutoFit/>
          </a:bodyPr>
          <a:lstStyle/>
          <a:p>
            <a:endParaRPr lang="en-US" dirty="0"/>
          </a:p>
        </p:txBody>
      </p:sp>
      <p:pic>
        <p:nvPicPr>
          <p:cNvPr id="11" name="Picture 10">
            <a:extLst>
              <a:ext uri="{FF2B5EF4-FFF2-40B4-BE49-F238E27FC236}">
                <a16:creationId xmlns:a16="http://schemas.microsoft.com/office/drawing/2014/main" id="{621ED6EE-3D8D-48A9-9046-5FBA28BAD1BF}"/>
              </a:ext>
            </a:extLst>
          </p:cNvPr>
          <p:cNvPicPr>
            <a:picLocks noChangeAspect="1"/>
          </p:cNvPicPr>
          <p:nvPr/>
        </p:nvPicPr>
        <p:blipFill>
          <a:blip r:embed="rId3"/>
          <a:stretch>
            <a:fillRect/>
          </a:stretch>
        </p:blipFill>
        <p:spPr>
          <a:xfrm>
            <a:off x="0" y="978671"/>
            <a:ext cx="6858000" cy="4028574"/>
          </a:xfrm>
          <a:prstGeom prst="rect">
            <a:avLst/>
          </a:prstGeom>
        </p:spPr>
      </p:pic>
      <p:pic>
        <p:nvPicPr>
          <p:cNvPr id="14" name="Picture 13">
            <a:extLst>
              <a:ext uri="{FF2B5EF4-FFF2-40B4-BE49-F238E27FC236}">
                <a16:creationId xmlns:a16="http://schemas.microsoft.com/office/drawing/2014/main" id="{33032C0A-1FD8-4358-82BD-ECEB402C77DD}"/>
              </a:ext>
            </a:extLst>
          </p:cNvPr>
          <p:cNvPicPr>
            <a:picLocks noChangeAspect="1"/>
          </p:cNvPicPr>
          <p:nvPr/>
        </p:nvPicPr>
        <p:blipFill>
          <a:blip r:embed="rId4"/>
          <a:stretch>
            <a:fillRect/>
          </a:stretch>
        </p:blipFill>
        <p:spPr>
          <a:xfrm>
            <a:off x="0" y="5037343"/>
            <a:ext cx="6858000" cy="4028574"/>
          </a:xfrm>
          <a:prstGeom prst="rect">
            <a:avLst/>
          </a:prstGeom>
        </p:spPr>
      </p:pic>
      <p:pic>
        <p:nvPicPr>
          <p:cNvPr id="8" name="Picture 7">
            <a:extLst>
              <a:ext uri="{FF2B5EF4-FFF2-40B4-BE49-F238E27FC236}">
                <a16:creationId xmlns:a16="http://schemas.microsoft.com/office/drawing/2014/main" id="{0677EF46-2E10-4EA2-8AA8-64FF4DD836DE}"/>
              </a:ext>
            </a:extLst>
          </p:cNvPr>
          <p:cNvPicPr>
            <a:picLocks noChangeAspect="1" noChangeArrowheads="1"/>
          </p:cNvPicPr>
          <p:nvPr/>
        </p:nvPicPr>
        <p:blipFill rotWithShape="1">
          <a:blip r:embed="rId5" cstate="print">
            <a:clrChange>
              <a:clrFrom>
                <a:srgbClr val="000000"/>
              </a:clrFrom>
              <a:clrTo>
                <a:srgbClr val="000000">
                  <a:alpha val="0"/>
                </a:srgbClr>
              </a:clrTo>
            </a:clrChange>
            <a:extLst>
              <a:ext uri="{BEBA8EAE-BF5A-486C-A8C5-ECC9F3942E4B}">
                <a14:imgProps xmlns:a14="http://schemas.microsoft.com/office/drawing/2010/main">
                  <a14:imgLayer r:embed="rId6">
                    <a14:imgEffect>
                      <a14:saturation sat="200000"/>
                    </a14:imgEffect>
                  </a14:imgLayer>
                </a14:imgProps>
              </a:ext>
              <a:ext uri="{28A0092B-C50C-407E-A947-70E740481C1C}">
                <a14:useLocalDpi xmlns:a14="http://schemas.microsoft.com/office/drawing/2010/main" val="0"/>
              </a:ext>
            </a:extLst>
          </a:blip>
          <a:srcRect l="3424" r="2561"/>
          <a:stretch/>
        </p:blipFill>
        <p:spPr bwMode="auto">
          <a:xfrm>
            <a:off x="236697" y="78070"/>
            <a:ext cx="5391392" cy="8215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26139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56246" y="171493"/>
            <a:ext cx="835915" cy="578665"/>
          </a:xfrm>
          <a:prstGeom prst="rect">
            <a:avLst/>
          </a:prstGeom>
        </p:spPr>
      </p:pic>
      <p:sp>
        <p:nvSpPr>
          <p:cNvPr id="3" name="TextBox 2"/>
          <p:cNvSpPr txBox="1"/>
          <p:nvPr/>
        </p:nvSpPr>
        <p:spPr>
          <a:xfrm>
            <a:off x="1628800" y="7236296"/>
            <a:ext cx="216024" cy="369332"/>
          </a:xfrm>
          <a:prstGeom prst="rect">
            <a:avLst/>
          </a:prstGeom>
          <a:solidFill>
            <a:schemeClr val="bg1"/>
          </a:solidFill>
        </p:spPr>
        <p:txBody>
          <a:bodyPr wrap="square" rtlCol="0">
            <a:spAutoFit/>
          </a:bodyPr>
          <a:lstStyle/>
          <a:p>
            <a:endParaRPr lang="en-US" dirty="0"/>
          </a:p>
        </p:txBody>
      </p:sp>
      <p:sp>
        <p:nvSpPr>
          <p:cNvPr id="10" name="TextBox 9"/>
          <p:cNvSpPr txBox="1"/>
          <p:nvPr/>
        </p:nvSpPr>
        <p:spPr>
          <a:xfrm>
            <a:off x="1668615" y="6866964"/>
            <a:ext cx="216024" cy="369332"/>
          </a:xfrm>
          <a:prstGeom prst="rect">
            <a:avLst/>
          </a:prstGeom>
          <a:solidFill>
            <a:schemeClr val="bg1"/>
          </a:solidFill>
        </p:spPr>
        <p:txBody>
          <a:bodyPr wrap="square" rtlCol="0">
            <a:spAutoFit/>
          </a:bodyPr>
          <a:lstStyle/>
          <a:p>
            <a:endParaRPr lang="en-US" dirty="0"/>
          </a:p>
        </p:txBody>
      </p:sp>
      <p:pic>
        <p:nvPicPr>
          <p:cNvPr id="4" name="Picture 3">
            <a:extLst>
              <a:ext uri="{FF2B5EF4-FFF2-40B4-BE49-F238E27FC236}">
                <a16:creationId xmlns:a16="http://schemas.microsoft.com/office/drawing/2014/main" id="{02959D8B-8B65-4491-99A4-B9F9BD4F73AD}"/>
              </a:ext>
            </a:extLst>
          </p:cNvPr>
          <p:cNvPicPr>
            <a:picLocks noChangeAspect="1"/>
          </p:cNvPicPr>
          <p:nvPr/>
        </p:nvPicPr>
        <p:blipFill>
          <a:blip r:embed="rId3"/>
          <a:stretch>
            <a:fillRect/>
          </a:stretch>
        </p:blipFill>
        <p:spPr>
          <a:xfrm>
            <a:off x="0" y="1012526"/>
            <a:ext cx="6858000" cy="3991522"/>
          </a:xfrm>
          <a:prstGeom prst="rect">
            <a:avLst/>
          </a:prstGeom>
        </p:spPr>
      </p:pic>
      <p:pic>
        <p:nvPicPr>
          <p:cNvPr id="7" name="Picture 6">
            <a:extLst>
              <a:ext uri="{FF2B5EF4-FFF2-40B4-BE49-F238E27FC236}">
                <a16:creationId xmlns:a16="http://schemas.microsoft.com/office/drawing/2014/main" id="{34E877BF-1BDD-451D-95F4-D914EF361FDB}"/>
              </a:ext>
            </a:extLst>
          </p:cNvPr>
          <p:cNvPicPr>
            <a:picLocks noChangeAspect="1" noChangeArrowheads="1"/>
          </p:cNvPicPr>
          <p:nvPr/>
        </p:nvPicPr>
        <p:blipFill rotWithShape="1">
          <a:blip r:embed="rId4" cstate="print">
            <a:clrChange>
              <a:clrFrom>
                <a:srgbClr val="000000"/>
              </a:clrFrom>
              <a:clrTo>
                <a:srgbClr val="000000">
                  <a:alpha val="0"/>
                </a:srgbClr>
              </a:clrTo>
            </a:clrChange>
            <a:extLst>
              <a:ext uri="{BEBA8EAE-BF5A-486C-A8C5-ECC9F3942E4B}">
                <a14:imgProps xmlns:a14="http://schemas.microsoft.com/office/drawing/2010/main">
                  <a14:imgLayer r:embed="rId5">
                    <a14:imgEffect>
                      <a14:saturation sat="200000"/>
                    </a14:imgEffect>
                  </a14:imgLayer>
                </a14:imgProps>
              </a:ext>
              <a:ext uri="{28A0092B-C50C-407E-A947-70E740481C1C}">
                <a14:useLocalDpi xmlns:a14="http://schemas.microsoft.com/office/drawing/2010/main" val="0"/>
              </a:ext>
            </a:extLst>
          </a:blip>
          <a:srcRect l="3424" r="2561"/>
          <a:stretch/>
        </p:blipFill>
        <p:spPr bwMode="auto">
          <a:xfrm>
            <a:off x="236697" y="78070"/>
            <a:ext cx="5391392" cy="8215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657809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56246" y="171493"/>
            <a:ext cx="835915" cy="578665"/>
          </a:xfrm>
          <a:prstGeom prst="rect">
            <a:avLst/>
          </a:prstGeom>
        </p:spPr>
      </p:pic>
      <p:sp>
        <p:nvSpPr>
          <p:cNvPr id="3" name="TextBox 2"/>
          <p:cNvSpPr txBox="1"/>
          <p:nvPr/>
        </p:nvSpPr>
        <p:spPr>
          <a:xfrm>
            <a:off x="1628800" y="7236296"/>
            <a:ext cx="216024" cy="369332"/>
          </a:xfrm>
          <a:prstGeom prst="rect">
            <a:avLst/>
          </a:prstGeom>
          <a:solidFill>
            <a:schemeClr val="bg1"/>
          </a:solidFill>
        </p:spPr>
        <p:txBody>
          <a:bodyPr wrap="square" rtlCol="0">
            <a:spAutoFit/>
          </a:bodyPr>
          <a:lstStyle/>
          <a:p>
            <a:endParaRPr lang="en-US" dirty="0"/>
          </a:p>
        </p:txBody>
      </p:sp>
      <p:sp>
        <p:nvSpPr>
          <p:cNvPr id="10" name="TextBox 9"/>
          <p:cNvSpPr txBox="1"/>
          <p:nvPr/>
        </p:nvSpPr>
        <p:spPr>
          <a:xfrm>
            <a:off x="1668615" y="6866964"/>
            <a:ext cx="216024" cy="369332"/>
          </a:xfrm>
          <a:prstGeom prst="rect">
            <a:avLst/>
          </a:prstGeom>
          <a:solidFill>
            <a:schemeClr val="bg1"/>
          </a:solidFill>
        </p:spPr>
        <p:txBody>
          <a:bodyPr wrap="square" rtlCol="0">
            <a:spAutoFit/>
          </a:bodyPr>
          <a:lstStyle/>
          <a:p>
            <a:endParaRPr lang="en-US" dirty="0"/>
          </a:p>
        </p:txBody>
      </p:sp>
      <p:pic>
        <p:nvPicPr>
          <p:cNvPr id="2" name="Picture 1">
            <a:extLst>
              <a:ext uri="{FF2B5EF4-FFF2-40B4-BE49-F238E27FC236}">
                <a16:creationId xmlns:a16="http://schemas.microsoft.com/office/drawing/2014/main" id="{B7C50238-EA2A-4506-BE1A-338C9548AB44}"/>
              </a:ext>
            </a:extLst>
          </p:cNvPr>
          <p:cNvPicPr>
            <a:picLocks noChangeAspect="1"/>
          </p:cNvPicPr>
          <p:nvPr/>
        </p:nvPicPr>
        <p:blipFill>
          <a:blip r:embed="rId3"/>
          <a:stretch>
            <a:fillRect/>
          </a:stretch>
        </p:blipFill>
        <p:spPr>
          <a:xfrm>
            <a:off x="48126" y="895835"/>
            <a:ext cx="6809874" cy="4180222"/>
          </a:xfrm>
          <a:prstGeom prst="rect">
            <a:avLst/>
          </a:prstGeom>
        </p:spPr>
      </p:pic>
      <p:pic>
        <p:nvPicPr>
          <p:cNvPr id="4" name="Picture 3">
            <a:extLst>
              <a:ext uri="{FF2B5EF4-FFF2-40B4-BE49-F238E27FC236}">
                <a16:creationId xmlns:a16="http://schemas.microsoft.com/office/drawing/2014/main" id="{000E4CDC-C38E-4F92-8405-89954CAD8B77}"/>
              </a:ext>
            </a:extLst>
          </p:cNvPr>
          <p:cNvPicPr>
            <a:picLocks noChangeAspect="1"/>
          </p:cNvPicPr>
          <p:nvPr/>
        </p:nvPicPr>
        <p:blipFill>
          <a:blip r:embed="rId4"/>
          <a:stretch>
            <a:fillRect/>
          </a:stretch>
        </p:blipFill>
        <p:spPr>
          <a:xfrm>
            <a:off x="64794" y="4950086"/>
            <a:ext cx="6809874" cy="4180222"/>
          </a:xfrm>
          <a:prstGeom prst="rect">
            <a:avLst/>
          </a:prstGeom>
        </p:spPr>
      </p:pic>
      <p:pic>
        <p:nvPicPr>
          <p:cNvPr id="8" name="Picture 7">
            <a:extLst>
              <a:ext uri="{FF2B5EF4-FFF2-40B4-BE49-F238E27FC236}">
                <a16:creationId xmlns:a16="http://schemas.microsoft.com/office/drawing/2014/main" id="{05161E8D-9DD1-489E-B061-2D413E929497}"/>
              </a:ext>
            </a:extLst>
          </p:cNvPr>
          <p:cNvPicPr>
            <a:picLocks noChangeAspect="1" noChangeArrowheads="1"/>
          </p:cNvPicPr>
          <p:nvPr/>
        </p:nvPicPr>
        <p:blipFill rotWithShape="1">
          <a:blip r:embed="rId5" cstate="print">
            <a:clrChange>
              <a:clrFrom>
                <a:srgbClr val="000000"/>
              </a:clrFrom>
              <a:clrTo>
                <a:srgbClr val="000000">
                  <a:alpha val="0"/>
                </a:srgbClr>
              </a:clrTo>
            </a:clrChange>
            <a:extLst>
              <a:ext uri="{BEBA8EAE-BF5A-486C-A8C5-ECC9F3942E4B}">
                <a14:imgProps xmlns:a14="http://schemas.microsoft.com/office/drawing/2010/main">
                  <a14:imgLayer r:embed="rId6">
                    <a14:imgEffect>
                      <a14:saturation sat="200000"/>
                    </a14:imgEffect>
                  </a14:imgLayer>
                </a14:imgProps>
              </a:ext>
              <a:ext uri="{28A0092B-C50C-407E-A947-70E740481C1C}">
                <a14:useLocalDpi xmlns:a14="http://schemas.microsoft.com/office/drawing/2010/main" val="0"/>
              </a:ext>
            </a:extLst>
          </a:blip>
          <a:srcRect l="3424" r="2561"/>
          <a:stretch/>
        </p:blipFill>
        <p:spPr bwMode="auto">
          <a:xfrm>
            <a:off x="236697" y="78070"/>
            <a:ext cx="5391392" cy="8215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393856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56246" y="171493"/>
            <a:ext cx="835915" cy="578665"/>
          </a:xfrm>
          <a:prstGeom prst="rect">
            <a:avLst/>
          </a:prstGeom>
        </p:spPr>
      </p:pic>
      <p:sp>
        <p:nvSpPr>
          <p:cNvPr id="3" name="TextBox 2"/>
          <p:cNvSpPr txBox="1"/>
          <p:nvPr/>
        </p:nvSpPr>
        <p:spPr>
          <a:xfrm>
            <a:off x="1628800" y="7236296"/>
            <a:ext cx="216024" cy="369332"/>
          </a:xfrm>
          <a:prstGeom prst="rect">
            <a:avLst/>
          </a:prstGeom>
          <a:solidFill>
            <a:schemeClr val="bg1"/>
          </a:solidFill>
        </p:spPr>
        <p:txBody>
          <a:bodyPr wrap="square" rtlCol="0">
            <a:spAutoFit/>
          </a:bodyPr>
          <a:lstStyle/>
          <a:p>
            <a:endParaRPr lang="en-US" dirty="0"/>
          </a:p>
        </p:txBody>
      </p:sp>
      <p:sp>
        <p:nvSpPr>
          <p:cNvPr id="10" name="TextBox 9"/>
          <p:cNvSpPr txBox="1"/>
          <p:nvPr/>
        </p:nvSpPr>
        <p:spPr>
          <a:xfrm>
            <a:off x="1668615" y="6866964"/>
            <a:ext cx="216024" cy="369332"/>
          </a:xfrm>
          <a:prstGeom prst="rect">
            <a:avLst/>
          </a:prstGeom>
          <a:solidFill>
            <a:schemeClr val="bg1"/>
          </a:solidFill>
        </p:spPr>
        <p:txBody>
          <a:bodyPr wrap="square" rtlCol="0">
            <a:spAutoFit/>
          </a:bodyPr>
          <a:lstStyle/>
          <a:p>
            <a:endParaRPr lang="en-US" dirty="0"/>
          </a:p>
        </p:txBody>
      </p:sp>
      <p:pic>
        <p:nvPicPr>
          <p:cNvPr id="2" name="Picture 1">
            <a:extLst>
              <a:ext uri="{FF2B5EF4-FFF2-40B4-BE49-F238E27FC236}">
                <a16:creationId xmlns:a16="http://schemas.microsoft.com/office/drawing/2014/main" id="{B7C50238-EA2A-4506-BE1A-338C9548AB44}"/>
              </a:ext>
            </a:extLst>
          </p:cNvPr>
          <p:cNvPicPr>
            <a:picLocks noChangeAspect="1"/>
          </p:cNvPicPr>
          <p:nvPr/>
        </p:nvPicPr>
        <p:blipFill>
          <a:blip r:embed="rId3"/>
          <a:stretch>
            <a:fillRect/>
          </a:stretch>
        </p:blipFill>
        <p:spPr>
          <a:xfrm>
            <a:off x="48126" y="895835"/>
            <a:ext cx="6809874" cy="4180222"/>
          </a:xfrm>
          <a:prstGeom prst="rect">
            <a:avLst/>
          </a:prstGeom>
        </p:spPr>
      </p:pic>
      <p:pic>
        <p:nvPicPr>
          <p:cNvPr id="4" name="Picture 3">
            <a:extLst>
              <a:ext uri="{FF2B5EF4-FFF2-40B4-BE49-F238E27FC236}">
                <a16:creationId xmlns:a16="http://schemas.microsoft.com/office/drawing/2014/main" id="{000E4CDC-C38E-4F92-8405-89954CAD8B77}"/>
              </a:ext>
            </a:extLst>
          </p:cNvPr>
          <p:cNvPicPr>
            <a:picLocks noChangeAspect="1"/>
          </p:cNvPicPr>
          <p:nvPr/>
        </p:nvPicPr>
        <p:blipFill>
          <a:blip r:embed="rId4"/>
          <a:stretch>
            <a:fillRect/>
          </a:stretch>
        </p:blipFill>
        <p:spPr>
          <a:xfrm>
            <a:off x="64794" y="4950086"/>
            <a:ext cx="6809874" cy="4180222"/>
          </a:xfrm>
          <a:prstGeom prst="rect">
            <a:avLst/>
          </a:prstGeom>
        </p:spPr>
      </p:pic>
      <p:pic>
        <p:nvPicPr>
          <p:cNvPr id="8" name="Picture 7">
            <a:extLst>
              <a:ext uri="{FF2B5EF4-FFF2-40B4-BE49-F238E27FC236}">
                <a16:creationId xmlns:a16="http://schemas.microsoft.com/office/drawing/2014/main" id="{429279E6-C4E4-4867-803B-65A827F2D0C4}"/>
              </a:ext>
            </a:extLst>
          </p:cNvPr>
          <p:cNvPicPr>
            <a:picLocks noChangeAspect="1" noChangeArrowheads="1"/>
          </p:cNvPicPr>
          <p:nvPr/>
        </p:nvPicPr>
        <p:blipFill rotWithShape="1">
          <a:blip r:embed="rId5" cstate="print">
            <a:clrChange>
              <a:clrFrom>
                <a:srgbClr val="000000"/>
              </a:clrFrom>
              <a:clrTo>
                <a:srgbClr val="000000">
                  <a:alpha val="0"/>
                </a:srgbClr>
              </a:clrTo>
            </a:clrChange>
            <a:extLst>
              <a:ext uri="{BEBA8EAE-BF5A-486C-A8C5-ECC9F3942E4B}">
                <a14:imgProps xmlns:a14="http://schemas.microsoft.com/office/drawing/2010/main">
                  <a14:imgLayer r:embed="rId6">
                    <a14:imgEffect>
                      <a14:saturation sat="200000"/>
                    </a14:imgEffect>
                  </a14:imgLayer>
                </a14:imgProps>
              </a:ext>
              <a:ext uri="{28A0092B-C50C-407E-A947-70E740481C1C}">
                <a14:useLocalDpi xmlns:a14="http://schemas.microsoft.com/office/drawing/2010/main" val="0"/>
              </a:ext>
            </a:extLst>
          </a:blip>
          <a:srcRect l="3424" r="2561"/>
          <a:stretch/>
        </p:blipFill>
        <p:spPr bwMode="auto">
          <a:xfrm>
            <a:off x="236697" y="78070"/>
            <a:ext cx="5391392" cy="8215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306936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56246" y="171493"/>
            <a:ext cx="835915" cy="578665"/>
          </a:xfrm>
          <a:prstGeom prst="rect">
            <a:avLst/>
          </a:prstGeom>
        </p:spPr>
      </p:pic>
      <p:sp>
        <p:nvSpPr>
          <p:cNvPr id="3" name="TextBox 2"/>
          <p:cNvSpPr txBox="1"/>
          <p:nvPr/>
        </p:nvSpPr>
        <p:spPr>
          <a:xfrm>
            <a:off x="1628800" y="7236296"/>
            <a:ext cx="216024" cy="369332"/>
          </a:xfrm>
          <a:prstGeom prst="rect">
            <a:avLst/>
          </a:prstGeom>
          <a:solidFill>
            <a:schemeClr val="bg1"/>
          </a:solidFill>
        </p:spPr>
        <p:txBody>
          <a:bodyPr wrap="square" rtlCol="0">
            <a:spAutoFit/>
          </a:bodyPr>
          <a:lstStyle/>
          <a:p>
            <a:endParaRPr lang="en-US" dirty="0"/>
          </a:p>
        </p:txBody>
      </p:sp>
      <p:sp>
        <p:nvSpPr>
          <p:cNvPr id="10" name="TextBox 9"/>
          <p:cNvSpPr txBox="1"/>
          <p:nvPr/>
        </p:nvSpPr>
        <p:spPr>
          <a:xfrm>
            <a:off x="1668615" y="6866964"/>
            <a:ext cx="216024" cy="369332"/>
          </a:xfrm>
          <a:prstGeom prst="rect">
            <a:avLst/>
          </a:prstGeom>
          <a:solidFill>
            <a:schemeClr val="bg1"/>
          </a:solidFill>
        </p:spPr>
        <p:txBody>
          <a:bodyPr wrap="square" rtlCol="0">
            <a:spAutoFit/>
          </a:bodyPr>
          <a:lstStyle/>
          <a:p>
            <a:endParaRPr lang="en-US" dirty="0"/>
          </a:p>
        </p:txBody>
      </p:sp>
      <p:pic>
        <p:nvPicPr>
          <p:cNvPr id="2" name="Picture 1">
            <a:extLst>
              <a:ext uri="{FF2B5EF4-FFF2-40B4-BE49-F238E27FC236}">
                <a16:creationId xmlns:a16="http://schemas.microsoft.com/office/drawing/2014/main" id="{B7C50238-EA2A-4506-BE1A-338C9548AB44}"/>
              </a:ext>
            </a:extLst>
          </p:cNvPr>
          <p:cNvPicPr>
            <a:picLocks noChangeAspect="1"/>
          </p:cNvPicPr>
          <p:nvPr/>
        </p:nvPicPr>
        <p:blipFill>
          <a:blip r:embed="rId3"/>
          <a:stretch>
            <a:fillRect/>
          </a:stretch>
        </p:blipFill>
        <p:spPr>
          <a:xfrm>
            <a:off x="48126" y="895835"/>
            <a:ext cx="6809874" cy="4180222"/>
          </a:xfrm>
          <a:prstGeom prst="rect">
            <a:avLst/>
          </a:prstGeom>
        </p:spPr>
      </p:pic>
      <p:pic>
        <p:nvPicPr>
          <p:cNvPr id="4" name="Picture 3">
            <a:extLst>
              <a:ext uri="{FF2B5EF4-FFF2-40B4-BE49-F238E27FC236}">
                <a16:creationId xmlns:a16="http://schemas.microsoft.com/office/drawing/2014/main" id="{000E4CDC-C38E-4F92-8405-89954CAD8B77}"/>
              </a:ext>
            </a:extLst>
          </p:cNvPr>
          <p:cNvPicPr>
            <a:picLocks noChangeAspect="1"/>
          </p:cNvPicPr>
          <p:nvPr/>
        </p:nvPicPr>
        <p:blipFill>
          <a:blip r:embed="rId4"/>
          <a:stretch>
            <a:fillRect/>
          </a:stretch>
        </p:blipFill>
        <p:spPr>
          <a:xfrm>
            <a:off x="64794" y="4950086"/>
            <a:ext cx="6809874" cy="4180222"/>
          </a:xfrm>
          <a:prstGeom prst="rect">
            <a:avLst/>
          </a:prstGeom>
        </p:spPr>
      </p:pic>
      <p:pic>
        <p:nvPicPr>
          <p:cNvPr id="8" name="Picture 7">
            <a:extLst>
              <a:ext uri="{FF2B5EF4-FFF2-40B4-BE49-F238E27FC236}">
                <a16:creationId xmlns:a16="http://schemas.microsoft.com/office/drawing/2014/main" id="{A93973D1-9A7D-497F-96BE-EDAD9DE04C3E}"/>
              </a:ext>
            </a:extLst>
          </p:cNvPr>
          <p:cNvPicPr>
            <a:picLocks noChangeAspect="1" noChangeArrowheads="1"/>
          </p:cNvPicPr>
          <p:nvPr/>
        </p:nvPicPr>
        <p:blipFill rotWithShape="1">
          <a:blip r:embed="rId5" cstate="print">
            <a:clrChange>
              <a:clrFrom>
                <a:srgbClr val="000000"/>
              </a:clrFrom>
              <a:clrTo>
                <a:srgbClr val="000000">
                  <a:alpha val="0"/>
                </a:srgbClr>
              </a:clrTo>
            </a:clrChange>
            <a:extLst>
              <a:ext uri="{BEBA8EAE-BF5A-486C-A8C5-ECC9F3942E4B}">
                <a14:imgProps xmlns:a14="http://schemas.microsoft.com/office/drawing/2010/main">
                  <a14:imgLayer r:embed="rId6">
                    <a14:imgEffect>
                      <a14:saturation sat="200000"/>
                    </a14:imgEffect>
                  </a14:imgLayer>
                </a14:imgProps>
              </a:ext>
              <a:ext uri="{28A0092B-C50C-407E-A947-70E740481C1C}">
                <a14:useLocalDpi xmlns:a14="http://schemas.microsoft.com/office/drawing/2010/main" val="0"/>
              </a:ext>
            </a:extLst>
          </a:blip>
          <a:srcRect l="3424" r="2561"/>
          <a:stretch/>
        </p:blipFill>
        <p:spPr bwMode="auto">
          <a:xfrm>
            <a:off x="236697" y="78070"/>
            <a:ext cx="5391392" cy="8215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714932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56246" y="171493"/>
            <a:ext cx="835915" cy="578665"/>
          </a:xfrm>
          <a:prstGeom prst="rect">
            <a:avLst/>
          </a:prstGeom>
        </p:spPr>
      </p:pic>
      <p:sp>
        <p:nvSpPr>
          <p:cNvPr id="64" name="TextBox 63"/>
          <p:cNvSpPr txBox="1"/>
          <p:nvPr/>
        </p:nvSpPr>
        <p:spPr>
          <a:xfrm>
            <a:off x="3789040" y="6087906"/>
            <a:ext cx="2736304" cy="369332"/>
          </a:xfrm>
          <a:prstGeom prst="rect">
            <a:avLst/>
          </a:prstGeom>
          <a:solidFill>
            <a:schemeClr val="bg1"/>
          </a:solidFill>
        </p:spPr>
        <p:txBody>
          <a:bodyPr wrap="square" rtlCol="0">
            <a:spAutoFit/>
          </a:bodyPr>
          <a:lstStyle/>
          <a:p>
            <a:endParaRPr lang="en-US" dirty="0"/>
          </a:p>
        </p:txBody>
      </p:sp>
      <p:sp>
        <p:nvSpPr>
          <p:cNvPr id="2" name="Rectangle 2"/>
          <p:cNvSpPr>
            <a:spLocks noChangeArrowheads="1"/>
          </p:cNvSpPr>
          <p:nvPr/>
        </p:nvSpPr>
        <p:spPr bwMode="auto">
          <a:xfrm>
            <a:off x="1358563" y="-696110"/>
            <a:ext cx="5458324" cy="361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7" name="TextBox 6"/>
          <p:cNvSpPr txBox="1"/>
          <p:nvPr/>
        </p:nvSpPr>
        <p:spPr>
          <a:xfrm>
            <a:off x="3933056" y="1979712"/>
            <a:ext cx="2520280" cy="369332"/>
          </a:xfrm>
          <a:prstGeom prst="rect">
            <a:avLst/>
          </a:prstGeom>
          <a:solidFill>
            <a:schemeClr val="bg1"/>
          </a:solidFill>
        </p:spPr>
        <p:txBody>
          <a:bodyPr wrap="square" rtlCol="0">
            <a:spAutoFit/>
          </a:bodyPr>
          <a:lstStyle/>
          <a:p>
            <a:endParaRPr lang="en-US" dirty="0"/>
          </a:p>
        </p:txBody>
      </p:sp>
      <p:sp>
        <p:nvSpPr>
          <p:cNvPr id="22" name="TextBox 63"/>
          <p:cNvSpPr txBox="1"/>
          <p:nvPr/>
        </p:nvSpPr>
        <p:spPr>
          <a:xfrm>
            <a:off x="417880" y="6683463"/>
            <a:ext cx="2226945" cy="427355"/>
          </a:xfrm>
          <a:prstGeom prst="rect">
            <a:avLst/>
          </a:prstGeom>
          <a:solidFill>
            <a:schemeClr val="bg1"/>
          </a:solidFill>
        </p:spPr>
        <p:txBody>
          <a:bodyPr wrap="square" rtlCol="0">
            <a:spAutoFit/>
          </a:bodyPr>
          <a:lstStyle/>
          <a:p>
            <a:endParaRPr lang="en-US"/>
          </a:p>
        </p:txBody>
      </p:sp>
      <p:sp>
        <p:nvSpPr>
          <p:cNvPr id="21" name="Rectangle 16"/>
          <p:cNvSpPr>
            <a:spLocks noChangeArrowheads="1"/>
          </p:cNvSpPr>
          <p:nvPr/>
        </p:nvSpPr>
        <p:spPr bwMode="auto">
          <a:xfrm>
            <a:off x="711250" y="-9437"/>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5" name="Picture 4">
            <a:extLst>
              <a:ext uri="{FF2B5EF4-FFF2-40B4-BE49-F238E27FC236}">
                <a16:creationId xmlns:a16="http://schemas.microsoft.com/office/drawing/2014/main" id="{07921B53-602F-4886-A49B-E0D586F14F1B}"/>
              </a:ext>
            </a:extLst>
          </p:cNvPr>
          <p:cNvPicPr>
            <a:picLocks noChangeAspect="1"/>
          </p:cNvPicPr>
          <p:nvPr/>
        </p:nvPicPr>
        <p:blipFill>
          <a:blip r:embed="rId3"/>
          <a:stretch>
            <a:fillRect/>
          </a:stretch>
        </p:blipFill>
        <p:spPr>
          <a:xfrm>
            <a:off x="-1" y="895834"/>
            <a:ext cx="6816887" cy="4396245"/>
          </a:xfrm>
          <a:prstGeom prst="rect">
            <a:avLst/>
          </a:prstGeom>
        </p:spPr>
      </p:pic>
      <p:pic>
        <p:nvPicPr>
          <p:cNvPr id="17" name="Google Shape;178;p10">
            <a:extLst>
              <a:ext uri="{FF2B5EF4-FFF2-40B4-BE49-F238E27FC236}">
                <a16:creationId xmlns:a16="http://schemas.microsoft.com/office/drawing/2014/main" id="{97F22D4F-8D8B-4D21-851F-5B6432EAC458}"/>
              </a:ext>
            </a:extLst>
          </p:cNvPr>
          <p:cNvPicPr preferRelativeResize="0"/>
          <p:nvPr/>
        </p:nvPicPr>
        <p:blipFill rotWithShape="1">
          <a:blip r:embed="rId4">
            <a:alphaModFix/>
          </a:blip>
          <a:srcRect/>
          <a:stretch/>
        </p:blipFill>
        <p:spPr>
          <a:xfrm>
            <a:off x="3797474" y="2843808"/>
            <a:ext cx="1892002" cy="2175952"/>
          </a:xfrm>
          <a:prstGeom prst="rect">
            <a:avLst/>
          </a:prstGeom>
          <a:noFill/>
          <a:ln>
            <a:noFill/>
          </a:ln>
        </p:spPr>
      </p:pic>
      <p:pic>
        <p:nvPicPr>
          <p:cNvPr id="18" name="Google Shape;180;p10">
            <a:extLst>
              <a:ext uri="{FF2B5EF4-FFF2-40B4-BE49-F238E27FC236}">
                <a16:creationId xmlns:a16="http://schemas.microsoft.com/office/drawing/2014/main" id="{C68703B1-A14D-4F87-AD06-67C599BDFDB9}"/>
              </a:ext>
            </a:extLst>
          </p:cNvPr>
          <p:cNvPicPr preferRelativeResize="0"/>
          <p:nvPr/>
        </p:nvPicPr>
        <p:blipFill rotWithShape="1">
          <a:blip r:embed="rId5">
            <a:alphaModFix/>
          </a:blip>
          <a:srcRect/>
          <a:stretch/>
        </p:blipFill>
        <p:spPr>
          <a:xfrm>
            <a:off x="5125405" y="2843807"/>
            <a:ext cx="1892002" cy="2175952"/>
          </a:xfrm>
          <a:prstGeom prst="rect">
            <a:avLst/>
          </a:prstGeom>
          <a:noFill/>
          <a:ln>
            <a:noFill/>
          </a:ln>
        </p:spPr>
      </p:pic>
      <p:sp>
        <p:nvSpPr>
          <p:cNvPr id="6" name="TextBox 5">
            <a:extLst>
              <a:ext uri="{FF2B5EF4-FFF2-40B4-BE49-F238E27FC236}">
                <a16:creationId xmlns:a16="http://schemas.microsoft.com/office/drawing/2014/main" id="{43CFE124-0A56-49D8-AA9D-599185A2828B}"/>
              </a:ext>
            </a:extLst>
          </p:cNvPr>
          <p:cNvSpPr txBox="1"/>
          <p:nvPr/>
        </p:nvSpPr>
        <p:spPr>
          <a:xfrm>
            <a:off x="5689476" y="3702546"/>
            <a:ext cx="763860" cy="707886"/>
          </a:xfrm>
          <a:prstGeom prst="rect">
            <a:avLst/>
          </a:prstGeom>
          <a:solidFill>
            <a:schemeClr val="bg1"/>
          </a:solidFill>
        </p:spPr>
        <p:txBody>
          <a:bodyPr wrap="square" rtlCol="0">
            <a:spAutoFit/>
          </a:bodyPr>
          <a:lstStyle/>
          <a:p>
            <a:endParaRPr lang="en-US" sz="2000" dirty="0"/>
          </a:p>
          <a:p>
            <a:endParaRPr lang="en-US" sz="2000" dirty="0"/>
          </a:p>
        </p:txBody>
      </p:sp>
      <p:pic>
        <p:nvPicPr>
          <p:cNvPr id="20" name="Google Shape;180;p10">
            <a:extLst>
              <a:ext uri="{FF2B5EF4-FFF2-40B4-BE49-F238E27FC236}">
                <a16:creationId xmlns:a16="http://schemas.microsoft.com/office/drawing/2014/main" id="{F0753415-30FA-4861-AE0C-60D35398E7DD}"/>
              </a:ext>
            </a:extLst>
          </p:cNvPr>
          <p:cNvPicPr preferRelativeResize="0"/>
          <p:nvPr/>
        </p:nvPicPr>
        <p:blipFill rotWithShape="1">
          <a:blip r:embed="rId5">
            <a:alphaModFix/>
          </a:blip>
          <a:srcRect/>
          <a:stretch/>
        </p:blipFill>
        <p:spPr>
          <a:xfrm>
            <a:off x="3818344" y="5184596"/>
            <a:ext cx="1892002" cy="2175952"/>
          </a:xfrm>
          <a:prstGeom prst="rect">
            <a:avLst/>
          </a:prstGeom>
          <a:noFill/>
          <a:ln>
            <a:noFill/>
          </a:ln>
        </p:spPr>
      </p:pic>
      <p:pic>
        <p:nvPicPr>
          <p:cNvPr id="23" name="Google Shape;180;p10">
            <a:extLst>
              <a:ext uri="{FF2B5EF4-FFF2-40B4-BE49-F238E27FC236}">
                <a16:creationId xmlns:a16="http://schemas.microsoft.com/office/drawing/2014/main" id="{D69901AB-04A8-43EF-878B-52DE046E7C44}"/>
              </a:ext>
            </a:extLst>
          </p:cNvPr>
          <p:cNvPicPr preferRelativeResize="0"/>
          <p:nvPr/>
        </p:nvPicPr>
        <p:blipFill rotWithShape="1">
          <a:blip r:embed="rId5">
            <a:alphaModFix/>
          </a:blip>
          <a:srcRect/>
          <a:stretch/>
        </p:blipFill>
        <p:spPr>
          <a:xfrm>
            <a:off x="2521826" y="5167766"/>
            <a:ext cx="1892002" cy="2175952"/>
          </a:xfrm>
          <a:prstGeom prst="rect">
            <a:avLst/>
          </a:prstGeom>
          <a:noFill/>
          <a:ln>
            <a:noFill/>
          </a:ln>
        </p:spPr>
      </p:pic>
      <p:pic>
        <p:nvPicPr>
          <p:cNvPr id="24" name="Google Shape;180;p10">
            <a:extLst>
              <a:ext uri="{FF2B5EF4-FFF2-40B4-BE49-F238E27FC236}">
                <a16:creationId xmlns:a16="http://schemas.microsoft.com/office/drawing/2014/main" id="{7EA0C20C-AB2B-4996-B103-36CA795EB5FA}"/>
              </a:ext>
            </a:extLst>
          </p:cNvPr>
          <p:cNvPicPr preferRelativeResize="0"/>
          <p:nvPr/>
        </p:nvPicPr>
        <p:blipFill rotWithShape="1">
          <a:blip r:embed="rId5">
            <a:alphaModFix/>
          </a:blip>
          <a:srcRect/>
          <a:stretch/>
        </p:blipFill>
        <p:spPr>
          <a:xfrm>
            <a:off x="1201374" y="5139106"/>
            <a:ext cx="1892002" cy="2175952"/>
          </a:xfrm>
          <a:prstGeom prst="rect">
            <a:avLst/>
          </a:prstGeom>
          <a:noFill/>
          <a:ln>
            <a:noFill/>
          </a:ln>
        </p:spPr>
      </p:pic>
      <p:pic>
        <p:nvPicPr>
          <p:cNvPr id="25" name="Google Shape;180;p10">
            <a:extLst>
              <a:ext uri="{FF2B5EF4-FFF2-40B4-BE49-F238E27FC236}">
                <a16:creationId xmlns:a16="http://schemas.microsoft.com/office/drawing/2014/main" id="{72A794E9-A11A-449B-BF97-6DD45252905C}"/>
              </a:ext>
            </a:extLst>
          </p:cNvPr>
          <p:cNvPicPr preferRelativeResize="0"/>
          <p:nvPr/>
        </p:nvPicPr>
        <p:blipFill rotWithShape="1">
          <a:blip r:embed="rId5">
            <a:alphaModFix/>
          </a:blip>
          <a:srcRect/>
          <a:stretch/>
        </p:blipFill>
        <p:spPr>
          <a:xfrm>
            <a:off x="-139985" y="5155874"/>
            <a:ext cx="1892002" cy="2175952"/>
          </a:xfrm>
          <a:prstGeom prst="rect">
            <a:avLst/>
          </a:prstGeom>
          <a:noFill/>
          <a:ln>
            <a:noFill/>
          </a:ln>
        </p:spPr>
      </p:pic>
      <p:pic>
        <p:nvPicPr>
          <p:cNvPr id="26" name="Google Shape;180;p10">
            <a:extLst>
              <a:ext uri="{FF2B5EF4-FFF2-40B4-BE49-F238E27FC236}">
                <a16:creationId xmlns:a16="http://schemas.microsoft.com/office/drawing/2014/main" id="{B4A4B45C-C642-421B-B583-EABEF4071490}"/>
              </a:ext>
            </a:extLst>
          </p:cNvPr>
          <p:cNvPicPr preferRelativeResize="0"/>
          <p:nvPr/>
        </p:nvPicPr>
        <p:blipFill rotWithShape="1">
          <a:blip r:embed="rId5">
            <a:alphaModFix/>
          </a:blip>
          <a:srcRect/>
          <a:stretch/>
        </p:blipFill>
        <p:spPr>
          <a:xfrm>
            <a:off x="4633342" y="7025980"/>
            <a:ext cx="1892002" cy="2175952"/>
          </a:xfrm>
          <a:prstGeom prst="rect">
            <a:avLst/>
          </a:prstGeom>
          <a:noFill/>
          <a:ln>
            <a:noFill/>
          </a:ln>
        </p:spPr>
      </p:pic>
      <p:pic>
        <p:nvPicPr>
          <p:cNvPr id="27" name="Google Shape;180;p10">
            <a:extLst>
              <a:ext uri="{FF2B5EF4-FFF2-40B4-BE49-F238E27FC236}">
                <a16:creationId xmlns:a16="http://schemas.microsoft.com/office/drawing/2014/main" id="{50147B46-66BB-42FD-9F66-F7756919BA14}"/>
              </a:ext>
            </a:extLst>
          </p:cNvPr>
          <p:cNvPicPr preferRelativeResize="0"/>
          <p:nvPr/>
        </p:nvPicPr>
        <p:blipFill rotWithShape="1">
          <a:blip r:embed="rId5">
            <a:alphaModFix/>
          </a:blip>
          <a:srcRect/>
          <a:stretch/>
        </p:blipFill>
        <p:spPr>
          <a:xfrm>
            <a:off x="3281880" y="7068399"/>
            <a:ext cx="1892002" cy="2175952"/>
          </a:xfrm>
          <a:prstGeom prst="rect">
            <a:avLst/>
          </a:prstGeom>
          <a:noFill/>
          <a:ln>
            <a:noFill/>
          </a:ln>
        </p:spPr>
      </p:pic>
      <p:pic>
        <p:nvPicPr>
          <p:cNvPr id="28" name="Google Shape;180;p10">
            <a:extLst>
              <a:ext uri="{FF2B5EF4-FFF2-40B4-BE49-F238E27FC236}">
                <a16:creationId xmlns:a16="http://schemas.microsoft.com/office/drawing/2014/main" id="{D495E482-275E-4493-820A-5985D156BA81}"/>
              </a:ext>
            </a:extLst>
          </p:cNvPr>
          <p:cNvPicPr preferRelativeResize="0"/>
          <p:nvPr/>
        </p:nvPicPr>
        <p:blipFill rotWithShape="1">
          <a:blip r:embed="rId5">
            <a:alphaModFix/>
          </a:blip>
          <a:srcRect/>
          <a:stretch/>
        </p:blipFill>
        <p:spPr>
          <a:xfrm>
            <a:off x="1889423" y="7110818"/>
            <a:ext cx="1892002" cy="2175952"/>
          </a:xfrm>
          <a:prstGeom prst="rect">
            <a:avLst/>
          </a:prstGeom>
          <a:noFill/>
          <a:ln>
            <a:noFill/>
          </a:ln>
        </p:spPr>
      </p:pic>
      <p:pic>
        <p:nvPicPr>
          <p:cNvPr id="29" name="Google Shape;180;p10">
            <a:extLst>
              <a:ext uri="{FF2B5EF4-FFF2-40B4-BE49-F238E27FC236}">
                <a16:creationId xmlns:a16="http://schemas.microsoft.com/office/drawing/2014/main" id="{C9DF1BDC-FEA6-49C9-AB93-61044695F937}"/>
              </a:ext>
            </a:extLst>
          </p:cNvPr>
          <p:cNvPicPr preferRelativeResize="0"/>
          <p:nvPr/>
        </p:nvPicPr>
        <p:blipFill rotWithShape="1">
          <a:blip r:embed="rId5">
            <a:alphaModFix/>
          </a:blip>
          <a:srcRect/>
          <a:stretch/>
        </p:blipFill>
        <p:spPr>
          <a:xfrm>
            <a:off x="520241" y="7080046"/>
            <a:ext cx="1892002" cy="2175952"/>
          </a:xfrm>
          <a:prstGeom prst="rect">
            <a:avLst/>
          </a:prstGeom>
          <a:noFill/>
          <a:ln>
            <a:noFill/>
          </a:ln>
        </p:spPr>
      </p:pic>
      <p:pic>
        <p:nvPicPr>
          <p:cNvPr id="30" name="Google Shape;180;p10">
            <a:extLst>
              <a:ext uri="{FF2B5EF4-FFF2-40B4-BE49-F238E27FC236}">
                <a16:creationId xmlns:a16="http://schemas.microsoft.com/office/drawing/2014/main" id="{A58E46C4-5D82-4E2B-BF9C-FFB010F68F88}"/>
              </a:ext>
            </a:extLst>
          </p:cNvPr>
          <p:cNvPicPr preferRelativeResize="0"/>
          <p:nvPr/>
        </p:nvPicPr>
        <p:blipFill rotWithShape="1">
          <a:blip r:embed="rId5">
            <a:alphaModFix/>
          </a:blip>
          <a:srcRect/>
          <a:stretch/>
        </p:blipFill>
        <p:spPr>
          <a:xfrm>
            <a:off x="5281737" y="5207335"/>
            <a:ext cx="1892002" cy="2175952"/>
          </a:xfrm>
          <a:prstGeom prst="rect">
            <a:avLst/>
          </a:prstGeom>
          <a:noFill/>
          <a:ln>
            <a:noFill/>
          </a:ln>
        </p:spPr>
      </p:pic>
      <p:sp>
        <p:nvSpPr>
          <p:cNvPr id="8" name="TextBox 7">
            <a:extLst>
              <a:ext uri="{FF2B5EF4-FFF2-40B4-BE49-F238E27FC236}">
                <a16:creationId xmlns:a16="http://schemas.microsoft.com/office/drawing/2014/main" id="{5BC4339E-B479-4B84-BE29-AABEA71D5C8A}"/>
              </a:ext>
            </a:extLst>
          </p:cNvPr>
          <p:cNvSpPr txBox="1"/>
          <p:nvPr/>
        </p:nvSpPr>
        <p:spPr>
          <a:xfrm>
            <a:off x="520241" y="6214549"/>
            <a:ext cx="627413" cy="427355"/>
          </a:xfrm>
          <a:prstGeom prst="rect">
            <a:avLst/>
          </a:prstGeom>
          <a:solidFill>
            <a:schemeClr val="bg1"/>
          </a:solidFill>
        </p:spPr>
        <p:txBody>
          <a:bodyPr wrap="square" rtlCol="0">
            <a:spAutoFit/>
          </a:bodyPr>
          <a:lstStyle/>
          <a:p>
            <a:endParaRPr lang="en-US" dirty="0"/>
          </a:p>
        </p:txBody>
      </p:sp>
      <p:sp>
        <p:nvSpPr>
          <p:cNvPr id="10" name="TextBox 9">
            <a:extLst>
              <a:ext uri="{FF2B5EF4-FFF2-40B4-BE49-F238E27FC236}">
                <a16:creationId xmlns:a16="http://schemas.microsoft.com/office/drawing/2014/main" id="{8022FB2F-BEC6-4821-B7A6-9452FF803C2D}"/>
              </a:ext>
            </a:extLst>
          </p:cNvPr>
          <p:cNvSpPr txBox="1"/>
          <p:nvPr/>
        </p:nvSpPr>
        <p:spPr>
          <a:xfrm>
            <a:off x="1846269" y="6214021"/>
            <a:ext cx="597012" cy="401800"/>
          </a:xfrm>
          <a:prstGeom prst="rect">
            <a:avLst/>
          </a:prstGeom>
          <a:solidFill>
            <a:schemeClr val="bg1"/>
          </a:solidFill>
        </p:spPr>
        <p:txBody>
          <a:bodyPr wrap="square" rtlCol="0">
            <a:spAutoFit/>
          </a:bodyPr>
          <a:lstStyle/>
          <a:p>
            <a:endParaRPr lang="en-US" dirty="0"/>
          </a:p>
        </p:txBody>
      </p:sp>
      <p:sp>
        <p:nvSpPr>
          <p:cNvPr id="32" name="TextBox 31">
            <a:extLst>
              <a:ext uri="{FF2B5EF4-FFF2-40B4-BE49-F238E27FC236}">
                <a16:creationId xmlns:a16="http://schemas.microsoft.com/office/drawing/2014/main" id="{DD4BDB40-ED34-4459-9DC2-D553EBE6E9EF}"/>
              </a:ext>
            </a:extLst>
          </p:cNvPr>
          <p:cNvSpPr txBox="1"/>
          <p:nvPr/>
        </p:nvSpPr>
        <p:spPr>
          <a:xfrm>
            <a:off x="3105630" y="6160119"/>
            <a:ext cx="597012" cy="401800"/>
          </a:xfrm>
          <a:prstGeom prst="rect">
            <a:avLst/>
          </a:prstGeom>
          <a:solidFill>
            <a:schemeClr val="bg1"/>
          </a:solidFill>
        </p:spPr>
        <p:txBody>
          <a:bodyPr wrap="square" rtlCol="0">
            <a:spAutoFit/>
          </a:bodyPr>
          <a:lstStyle/>
          <a:p>
            <a:endParaRPr lang="en-US" dirty="0"/>
          </a:p>
        </p:txBody>
      </p:sp>
      <p:sp>
        <p:nvSpPr>
          <p:cNvPr id="33" name="TextBox 32">
            <a:extLst>
              <a:ext uri="{FF2B5EF4-FFF2-40B4-BE49-F238E27FC236}">
                <a16:creationId xmlns:a16="http://schemas.microsoft.com/office/drawing/2014/main" id="{069C8CF9-A732-4D38-886B-34E5C31C03A0}"/>
              </a:ext>
            </a:extLst>
          </p:cNvPr>
          <p:cNvSpPr txBox="1"/>
          <p:nvPr/>
        </p:nvSpPr>
        <p:spPr>
          <a:xfrm>
            <a:off x="4370086" y="6214021"/>
            <a:ext cx="597012" cy="401800"/>
          </a:xfrm>
          <a:prstGeom prst="rect">
            <a:avLst/>
          </a:prstGeom>
          <a:solidFill>
            <a:schemeClr val="bg1"/>
          </a:solidFill>
        </p:spPr>
        <p:txBody>
          <a:bodyPr wrap="square" rtlCol="0">
            <a:spAutoFit/>
          </a:bodyPr>
          <a:lstStyle/>
          <a:p>
            <a:endParaRPr lang="en-US" dirty="0"/>
          </a:p>
        </p:txBody>
      </p:sp>
      <p:sp>
        <p:nvSpPr>
          <p:cNvPr id="34" name="TextBox 33">
            <a:extLst>
              <a:ext uri="{FF2B5EF4-FFF2-40B4-BE49-F238E27FC236}">
                <a16:creationId xmlns:a16="http://schemas.microsoft.com/office/drawing/2014/main" id="{72C839F4-B00D-4828-8DF8-140EC50ABD81}"/>
              </a:ext>
            </a:extLst>
          </p:cNvPr>
          <p:cNvSpPr txBox="1"/>
          <p:nvPr/>
        </p:nvSpPr>
        <p:spPr>
          <a:xfrm>
            <a:off x="5828108" y="6214021"/>
            <a:ext cx="597012" cy="401800"/>
          </a:xfrm>
          <a:prstGeom prst="rect">
            <a:avLst/>
          </a:prstGeom>
          <a:solidFill>
            <a:schemeClr val="bg1"/>
          </a:solidFill>
        </p:spPr>
        <p:txBody>
          <a:bodyPr wrap="square" rtlCol="0">
            <a:spAutoFit/>
          </a:bodyPr>
          <a:lstStyle/>
          <a:p>
            <a:endParaRPr lang="en-US" dirty="0"/>
          </a:p>
        </p:txBody>
      </p:sp>
      <p:sp>
        <p:nvSpPr>
          <p:cNvPr id="35" name="TextBox 34">
            <a:extLst>
              <a:ext uri="{FF2B5EF4-FFF2-40B4-BE49-F238E27FC236}">
                <a16:creationId xmlns:a16="http://schemas.microsoft.com/office/drawing/2014/main" id="{AEC61F1F-A56E-4448-A879-63456D07B9A5}"/>
              </a:ext>
            </a:extLst>
          </p:cNvPr>
          <p:cNvSpPr txBox="1"/>
          <p:nvPr/>
        </p:nvSpPr>
        <p:spPr>
          <a:xfrm>
            <a:off x="1198159" y="8156375"/>
            <a:ext cx="597012" cy="401800"/>
          </a:xfrm>
          <a:prstGeom prst="rect">
            <a:avLst/>
          </a:prstGeom>
          <a:solidFill>
            <a:schemeClr val="bg1"/>
          </a:solidFill>
        </p:spPr>
        <p:txBody>
          <a:bodyPr wrap="square" rtlCol="0">
            <a:spAutoFit/>
          </a:bodyPr>
          <a:lstStyle/>
          <a:p>
            <a:endParaRPr lang="en-US" dirty="0"/>
          </a:p>
        </p:txBody>
      </p:sp>
      <p:sp>
        <p:nvSpPr>
          <p:cNvPr id="36" name="TextBox 35">
            <a:extLst>
              <a:ext uri="{FF2B5EF4-FFF2-40B4-BE49-F238E27FC236}">
                <a16:creationId xmlns:a16="http://schemas.microsoft.com/office/drawing/2014/main" id="{891024A4-6DC2-4EA6-A34A-0A5B5172744B}"/>
              </a:ext>
            </a:extLst>
          </p:cNvPr>
          <p:cNvSpPr txBox="1"/>
          <p:nvPr/>
        </p:nvSpPr>
        <p:spPr>
          <a:xfrm>
            <a:off x="2548555" y="8147016"/>
            <a:ext cx="597012" cy="401800"/>
          </a:xfrm>
          <a:prstGeom prst="rect">
            <a:avLst/>
          </a:prstGeom>
          <a:solidFill>
            <a:schemeClr val="bg1"/>
          </a:solidFill>
        </p:spPr>
        <p:txBody>
          <a:bodyPr wrap="square" rtlCol="0">
            <a:spAutoFit/>
          </a:bodyPr>
          <a:lstStyle/>
          <a:p>
            <a:endParaRPr lang="en-US" dirty="0"/>
          </a:p>
        </p:txBody>
      </p:sp>
      <p:sp>
        <p:nvSpPr>
          <p:cNvPr id="37" name="TextBox 36">
            <a:extLst>
              <a:ext uri="{FF2B5EF4-FFF2-40B4-BE49-F238E27FC236}">
                <a16:creationId xmlns:a16="http://schemas.microsoft.com/office/drawing/2014/main" id="{BDE753D2-F5F2-438E-B886-85422D786343}"/>
              </a:ext>
            </a:extLst>
          </p:cNvPr>
          <p:cNvSpPr txBox="1"/>
          <p:nvPr/>
        </p:nvSpPr>
        <p:spPr>
          <a:xfrm>
            <a:off x="3841744" y="8113956"/>
            <a:ext cx="597012" cy="401800"/>
          </a:xfrm>
          <a:prstGeom prst="rect">
            <a:avLst/>
          </a:prstGeom>
          <a:solidFill>
            <a:schemeClr val="bg1"/>
          </a:solidFill>
        </p:spPr>
        <p:txBody>
          <a:bodyPr wrap="square" rtlCol="0">
            <a:spAutoFit/>
          </a:bodyPr>
          <a:lstStyle/>
          <a:p>
            <a:endParaRPr lang="en-US" dirty="0"/>
          </a:p>
        </p:txBody>
      </p:sp>
      <p:sp>
        <p:nvSpPr>
          <p:cNvPr id="38" name="TextBox 37">
            <a:extLst>
              <a:ext uri="{FF2B5EF4-FFF2-40B4-BE49-F238E27FC236}">
                <a16:creationId xmlns:a16="http://schemas.microsoft.com/office/drawing/2014/main" id="{F751952B-EB82-494F-9617-25867BCC0BF8}"/>
              </a:ext>
            </a:extLst>
          </p:cNvPr>
          <p:cNvSpPr txBox="1"/>
          <p:nvPr/>
        </p:nvSpPr>
        <p:spPr>
          <a:xfrm>
            <a:off x="5336924" y="8114946"/>
            <a:ext cx="597012" cy="401800"/>
          </a:xfrm>
          <a:prstGeom prst="rect">
            <a:avLst/>
          </a:prstGeom>
          <a:solidFill>
            <a:schemeClr val="bg1"/>
          </a:solidFill>
        </p:spPr>
        <p:txBody>
          <a:bodyPr wrap="square" rtlCol="0">
            <a:spAutoFit/>
          </a:bodyPr>
          <a:lstStyle/>
          <a:p>
            <a:endParaRPr lang="en-US" dirty="0"/>
          </a:p>
        </p:txBody>
      </p:sp>
      <p:pic>
        <p:nvPicPr>
          <p:cNvPr id="39" name="Picture 38">
            <a:extLst>
              <a:ext uri="{FF2B5EF4-FFF2-40B4-BE49-F238E27FC236}">
                <a16:creationId xmlns:a16="http://schemas.microsoft.com/office/drawing/2014/main" id="{E6349DB0-6582-4263-A3B7-664E6FDE3012}"/>
              </a:ext>
            </a:extLst>
          </p:cNvPr>
          <p:cNvPicPr>
            <a:picLocks noChangeAspect="1" noChangeArrowheads="1"/>
          </p:cNvPicPr>
          <p:nvPr/>
        </p:nvPicPr>
        <p:blipFill rotWithShape="1">
          <a:blip r:embed="rId6" cstate="print">
            <a:clrChange>
              <a:clrFrom>
                <a:srgbClr val="000000"/>
              </a:clrFrom>
              <a:clrTo>
                <a:srgbClr val="000000">
                  <a:alpha val="0"/>
                </a:srgbClr>
              </a:clrTo>
            </a:clrChange>
            <a:extLst>
              <a:ext uri="{BEBA8EAE-BF5A-486C-A8C5-ECC9F3942E4B}">
                <a14:imgProps xmlns:a14="http://schemas.microsoft.com/office/drawing/2010/main">
                  <a14:imgLayer r:embed="rId7">
                    <a14:imgEffect>
                      <a14:saturation sat="200000"/>
                    </a14:imgEffect>
                  </a14:imgLayer>
                </a14:imgProps>
              </a:ext>
              <a:ext uri="{28A0092B-C50C-407E-A947-70E740481C1C}">
                <a14:useLocalDpi xmlns:a14="http://schemas.microsoft.com/office/drawing/2010/main" val="0"/>
              </a:ext>
            </a:extLst>
          </a:blip>
          <a:srcRect l="3424" r="2561"/>
          <a:stretch/>
        </p:blipFill>
        <p:spPr bwMode="auto">
          <a:xfrm>
            <a:off x="236697" y="78070"/>
            <a:ext cx="5391392" cy="8215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752492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56246" y="171493"/>
            <a:ext cx="835915" cy="578665"/>
          </a:xfrm>
          <a:prstGeom prst="rect">
            <a:avLst/>
          </a:prstGeom>
        </p:spPr>
      </p:pic>
      <p:sp>
        <p:nvSpPr>
          <p:cNvPr id="64" name="TextBox 63"/>
          <p:cNvSpPr txBox="1"/>
          <p:nvPr/>
        </p:nvSpPr>
        <p:spPr>
          <a:xfrm>
            <a:off x="3789040" y="6087906"/>
            <a:ext cx="2736304" cy="369332"/>
          </a:xfrm>
          <a:prstGeom prst="rect">
            <a:avLst/>
          </a:prstGeom>
          <a:solidFill>
            <a:schemeClr val="bg1"/>
          </a:solidFill>
        </p:spPr>
        <p:txBody>
          <a:bodyPr wrap="square" rtlCol="0">
            <a:spAutoFit/>
          </a:bodyPr>
          <a:lstStyle/>
          <a:p>
            <a:endParaRPr lang="en-US" dirty="0"/>
          </a:p>
        </p:txBody>
      </p:sp>
      <p:sp>
        <p:nvSpPr>
          <p:cNvPr id="4" name="Rectangle 2"/>
          <p:cNvSpPr>
            <a:spLocks noChangeArrowheads="1"/>
          </p:cNvSpPr>
          <p:nvPr/>
        </p:nvSpPr>
        <p:spPr bwMode="auto">
          <a:xfrm>
            <a:off x="548680" y="180085"/>
            <a:ext cx="2044149"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a:tabLst>
                <a:tab pos="895350" algn="l"/>
              </a:tabLst>
              <a:defRPr>
                <a:solidFill>
                  <a:schemeClr val="tx1"/>
                </a:solidFill>
                <a:latin typeface="Arial" panose="020B0604020202020204" pitchFamily="34" charset="0"/>
              </a:defRPr>
            </a:lvl1pPr>
            <a:lvl2pPr>
              <a:tabLst>
                <a:tab pos="895350" algn="l"/>
              </a:tabLst>
              <a:defRPr>
                <a:solidFill>
                  <a:schemeClr val="tx1"/>
                </a:solidFill>
                <a:latin typeface="Arial" panose="020B0604020202020204" pitchFamily="34" charset="0"/>
              </a:defRPr>
            </a:lvl2pPr>
            <a:lvl3pPr>
              <a:tabLst>
                <a:tab pos="895350" algn="l"/>
              </a:tabLst>
              <a:defRPr>
                <a:solidFill>
                  <a:schemeClr val="tx1"/>
                </a:solidFill>
                <a:latin typeface="Arial" panose="020B0604020202020204" pitchFamily="34" charset="0"/>
              </a:defRPr>
            </a:lvl3pPr>
            <a:lvl4pPr>
              <a:tabLst>
                <a:tab pos="895350" algn="l"/>
              </a:tabLst>
              <a:defRPr>
                <a:solidFill>
                  <a:schemeClr val="tx1"/>
                </a:solidFill>
                <a:latin typeface="Arial" panose="020B0604020202020204" pitchFamily="34" charset="0"/>
              </a:defRPr>
            </a:lvl4pPr>
            <a:lvl5pPr>
              <a:tabLst>
                <a:tab pos="895350" algn="l"/>
              </a:tabLst>
              <a:defRPr>
                <a:solidFill>
                  <a:schemeClr val="tx1"/>
                </a:solidFill>
                <a:latin typeface="Arial" panose="020B0604020202020204" pitchFamily="34" charset="0"/>
              </a:defRPr>
            </a:lvl5pPr>
            <a:lvl6pPr eaLnBrk="0" fontAlgn="base" hangingPunct="0">
              <a:spcBef>
                <a:spcPct val="0"/>
              </a:spcBef>
              <a:spcAft>
                <a:spcPct val="0"/>
              </a:spcAft>
              <a:tabLst>
                <a:tab pos="895350" algn="l"/>
              </a:tabLst>
              <a:defRPr>
                <a:solidFill>
                  <a:schemeClr val="tx1"/>
                </a:solidFill>
                <a:latin typeface="Arial" panose="020B0604020202020204" pitchFamily="34" charset="0"/>
              </a:defRPr>
            </a:lvl6pPr>
            <a:lvl7pPr eaLnBrk="0" fontAlgn="base" hangingPunct="0">
              <a:spcBef>
                <a:spcPct val="0"/>
              </a:spcBef>
              <a:spcAft>
                <a:spcPct val="0"/>
              </a:spcAft>
              <a:tabLst>
                <a:tab pos="895350" algn="l"/>
              </a:tabLst>
              <a:defRPr>
                <a:solidFill>
                  <a:schemeClr val="tx1"/>
                </a:solidFill>
                <a:latin typeface="Arial" panose="020B0604020202020204" pitchFamily="34" charset="0"/>
              </a:defRPr>
            </a:lvl7pPr>
            <a:lvl8pPr eaLnBrk="0" fontAlgn="base" hangingPunct="0">
              <a:spcBef>
                <a:spcPct val="0"/>
              </a:spcBef>
              <a:spcAft>
                <a:spcPct val="0"/>
              </a:spcAft>
              <a:tabLst>
                <a:tab pos="895350" algn="l"/>
              </a:tabLst>
              <a:defRPr>
                <a:solidFill>
                  <a:schemeClr val="tx1"/>
                </a:solidFill>
                <a:latin typeface="Arial" panose="020B0604020202020204" pitchFamily="34" charset="0"/>
              </a:defRPr>
            </a:lvl8pPr>
            <a:lvl9pPr eaLnBrk="0" fontAlgn="base" hangingPunct="0">
              <a:spcBef>
                <a:spcPct val="0"/>
              </a:spcBef>
              <a:spcAft>
                <a:spcPct val="0"/>
              </a:spcAft>
              <a:tabLst>
                <a:tab pos="89535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895350" algn="l"/>
              </a:tabLst>
            </a:pPr>
            <a:r>
              <a:rPr kumimoji="0" lang="en-US"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895350" algn="l"/>
              </a:tabLst>
            </a:pPr>
            <a:r>
              <a:rPr kumimoji="0" lang="en-US"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 name="Rectangle 2"/>
          <p:cNvSpPr>
            <a:spLocks noChangeArrowheads="1"/>
          </p:cNvSpPr>
          <p:nvPr/>
        </p:nvSpPr>
        <p:spPr bwMode="auto">
          <a:xfrm>
            <a:off x="1358563" y="-696110"/>
            <a:ext cx="5458324" cy="361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22" name="TextBox 63"/>
          <p:cNvSpPr txBox="1"/>
          <p:nvPr/>
        </p:nvSpPr>
        <p:spPr>
          <a:xfrm>
            <a:off x="417880" y="6683463"/>
            <a:ext cx="2226945" cy="427355"/>
          </a:xfrm>
          <a:prstGeom prst="rect">
            <a:avLst/>
          </a:prstGeom>
          <a:solidFill>
            <a:schemeClr val="bg1"/>
          </a:solidFill>
        </p:spPr>
        <p:txBody>
          <a:bodyPr wrap="square" rtlCol="0">
            <a:spAutoFit/>
          </a:bodyPr>
          <a:lstStyle/>
          <a:p>
            <a:endParaRPr lang="en-US"/>
          </a:p>
        </p:txBody>
      </p:sp>
      <p:sp>
        <p:nvSpPr>
          <p:cNvPr id="21" name="Rectangle 16"/>
          <p:cNvSpPr>
            <a:spLocks noChangeArrowheads="1"/>
          </p:cNvSpPr>
          <p:nvPr/>
        </p:nvSpPr>
        <p:spPr bwMode="auto">
          <a:xfrm>
            <a:off x="711250" y="-9437"/>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2" name="Google Shape;180;p10">
            <a:extLst>
              <a:ext uri="{FF2B5EF4-FFF2-40B4-BE49-F238E27FC236}">
                <a16:creationId xmlns:a16="http://schemas.microsoft.com/office/drawing/2014/main" id="{E8BF5D9F-2934-4C50-88F6-B9E38B7263E2}"/>
              </a:ext>
            </a:extLst>
          </p:cNvPr>
          <p:cNvPicPr preferRelativeResize="0"/>
          <p:nvPr/>
        </p:nvPicPr>
        <p:blipFill rotWithShape="1">
          <a:blip r:embed="rId3">
            <a:alphaModFix/>
          </a:blip>
          <a:srcRect/>
          <a:stretch/>
        </p:blipFill>
        <p:spPr>
          <a:xfrm>
            <a:off x="-139161" y="897248"/>
            <a:ext cx="2736304" cy="2841054"/>
          </a:xfrm>
          <a:prstGeom prst="rect">
            <a:avLst/>
          </a:prstGeom>
          <a:noFill/>
          <a:ln>
            <a:noFill/>
          </a:ln>
        </p:spPr>
      </p:pic>
      <p:pic>
        <p:nvPicPr>
          <p:cNvPr id="13" name="Google Shape;180;p10">
            <a:extLst>
              <a:ext uri="{FF2B5EF4-FFF2-40B4-BE49-F238E27FC236}">
                <a16:creationId xmlns:a16="http://schemas.microsoft.com/office/drawing/2014/main" id="{71B25777-0F67-49D7-85F4-8575B3D70943}"/>
              </a:ext>
            </a:extLst>
          </p:cNvPr>
          <p:cNvPicPr preferRelativeResize="0"/>
          <p:nvPr/>
        </p:nvPicPr>
        <p:blipFill rotWithShape="1">
          <a:blip r:embed="rId3">
            <a:alphaModFix/>
          </a:blip>
          <a:srcRect/>
          <a:stretch/>
        </p:blipFill>
        <p:spPr>
          <a:xfrm>
            <a:off x="2160208" y="1001444"/>
            <a:ext cx="2736304" cy="2841054"/>
          </a:xfrm>
          <a:prstGeom prst="rect">
            <a:avLst/>
          </a:prstGeom>
          <a:noFill/>
          <a:ln>
            <a:noFill/>
          </a:ln>
        </p:spPr>
      </p:pic>
      <p:pic>
        <p:nvPicPr>
          <p:cNvPr id="14" name="Google Shape;180;p10">
            <a:extLst>
              <a:ext uri="{FF2B5EF4-FFF2-40B4-BE49-F238E27FC236}">
                <a16:creationId xmlns:a16="http://schemas.microsoft.com/office/drawing/2014/main" id="{69070DEE-F914-4861-B345-6E8853F9EFE6}"/>
              </a:ext>
            </a:extLst>
          </p:cNvPr>
          <p:cNvPicPr preferRelativeResize="0"/>
          <p:nvPr/>
        </p:nvPicPr>
        <p:blipFill rotWithShape="1">
          <a:blip r:embed="rId3">
            <a:alphaModFix/>
          </a:blip>
          <a:srcRect/>
          <a:stretch/>
        </p:blipFill>
        <p:spPr>
          <a:xfrm>
            <a:off x="4488094" y="1069628"/>
            <a:ext cx="2736304" cy="2841054"/>
          </a:xfrm>
          <a:prstGeom prst="rect">
            <a:avLst/>
          </a:prstGeom>
          <a:noFill/>
          <a:ln>
            <a:noFill/>
          </a:ln>
        </p:spPr>
      </p:pic>
      <p:pic>
        <p:nvPicPr>
          <p:cNvPr id="15" name="Google Shape;180;p10">
            <a:extLst>
              <a:ext uri="{FF2B5EF4-FFF2-40B4-BE49-F238E27FC236}">
                <a16:creationId xmlns:a16="http://schemas.microsoft.com/office/drawing/2014/main" id="{7A410B36-1B9C-43FA-952B-F43727DB17D4}"/>
              </a:ext>
            </a:extLst>
          </p:cNvPr>
          <p:cNvPicPr preferRelativeResize="0"/>
          <p:nvPr/>
        </p:nvPicPr>
        <p:blipFill rotWithShape="1">
          <a:blip r:embed="rId3">
            <a:alphaModFix/>
          </a:blip>
          <a:srcRect/>
          <a:stretch/>
        </p:blipFill>
        <p:spPr>
          <a:xfrm>
            <a:off x="4310953" y="6396966"/>
            <a:ext cx="2736304" cy="2841054"/>
          </a:xfrm>
          <a:prstGeom prst="rect">
            <a:avLst/>
          </a:prstGeom>
          <a:noFill/>
          <a:ln>
            <a:noFill/>
          </a:ln>
        </p:spPr>
      </p:pic>
      <p:pic>
        <p:nvPicPr>
          <p:cNvPr id="16" name="Google Shape;180;p10">
            <a:extLst>
              <a:ext uri="{FF2B5EF4-FFF2-40B4-BE49-F238E27FC236}">
                <a16:creationId xmlns:a16="http://schemas.microsoft.com/office/drawing/2014/main" id="{618EB918-D91F-4FDA-A68B-000E0D1E16BA}"/>
              </a:ext>
            </a:extLst>
          </p:cNvPr>
          <p:cNvPicPr preferRelativeResize="0"/>
          <p:nvPr/>
        </p:nvPicPr>
        <p:blipFill rotWithShape="1">
          <a:blip r:embed="rId3">
            <a:alphaModFix/>
          </a:blip>
          <a:srcRect/>
          <a:stretch/>
        </p:blipFill>
        <p:spPr>
          <a:xfrm>
            <a:off x="2060848" y="6426234"/>
            <a:ext cx="2736304" cy="2841054"/>
          </a:xfrm>
          <a:prstGeom prst="rect">
            <a:avLst/>
          </a:prstGeom>
          <a:noFill/>
          <a:ln>
            <a:noFill/>
          </a:ln>
        </p:spPr>
      </p:pic>
      <p:pic>
        <p:nvPicPr>
          <p:cNvPr id="18" name="Google Shape;180;p10">
            <a:extLst>
              <a:ext uri="{FF2B5EF4-FFF2-40B4-BE49-F238E27FC236}">
                <a16:creationId xmlns:a16="http://schemas.microsoft.com/office/drawing/2014/main" id="{99FDD7B9-DF1B-48FF-A5A0-A7E142E0A652}"/>
              </a:ext>
            </a:extLst>
          </p:cNvPr>
          <p:cNvPicPr preferRelativeResize="0"/>
          <p:nvPr/>
        </p:nvPicPr>
        <p:blipFill rotWithShape="1">
          <a:blip r:embed="rId3">
            <a:alphaModFix/>
          </a:blip>
          <a:srcRect/>
          <a:stretch/>
        </p:blipFill>
        <p:spPr>
          <a:xfrm>
            <a:off x="-167679" y="6390543"/>
            <a:ext cx="2736304" cy="2841054"/>
          </a:xfrm>
          <a:prstGeom prst="rect">
            <a:avLst/>
          </a:prstGeom>
          <a:noFill/>
          <a:ln>
            <a:noFill/>
          </a:ln>
        </p:spPr>
      </p:pic>
      <p:pic>
        <p:nvPicPr>
          <p:cNvPr id="20" name="Google Shape;180;p10">
            <a:extLst>
              <a:ext uri="{FF2B5EF4-FFF2-40B4-BE49-F238E27FC236}">
                <a16:creationId xmlns:a16="http://schemas.microsoft.com/office/drawing/2014/main" id="{C6AE0F98-9291-45A0-A3EE-F5ABA694D2BB}"/>
              </a:ext>
            </a:extLst>
          </p:cNvPr>
          <p:cNvPicPr preferRelativeResize="0"/>
          <p:nvPr/>
        </p:nvPicPr>
        <p:blipFill rotWithShape="1">
          <a:blip r:embed="rId3">
            <a:alphaModFix/>
          </a:blip>
          <a:srcRect/>
          <a:stretch/>
        </p:blipFill>
        <p:spPr>
          <a:xfrm>
            <a:off x="4449204" y="3705823"/>
            <a:ext cx="2736304" cy="2841054"/>
          </a:xfrm>
          <a:prstGeom prst="rect">
            <a:avLst/>
          </a:prstGeom>
          <a:noFill/>
          <a:ln>
            <a:noFill/>
          </a:ln>
        </p:spPr>
      </p:pic>
      <p:pic>
        <p:nvPicPr>
          <p:cNvPr id="23" name="Google Shape;180;p10">
            <a:extLst>
              <a:ext uri="{FF2B5EF4-FFF2-40B4-BE49-F238E27FC236}">
                <a16:creationId xmlns:a16="http://schemas.microsoft.com/office/drawing/2014/main" id="{90788A38-4329-4E04-B813-6DE9FFD6623D}"/>
              </a:ext>
            </a:extLst>
          </p:cNvPr>
          <p:cNvPicPr preferRelativeResize="0"/>
          <p:nvPr/>
        </p:nvPicPr>
        <p:blipFill rotWithShape="1">
          <a:blip r:embed="rId3">
            <a:alphaModFix/>
          </a:blip>
          <a:srcRect/>
          <a:stretch/>
        </p:blipFill>
        <p:spPr>
          <a:xfrm>
            <a:off x="2121317" y="3705823"/>
            <a:ext cx="2736304" cy="2841054"/>
          </a:xfrm>
          <a:prstGeom prst="rect">
            <a:avLst/>
          </a:prstGeom>
          <a:noFill/>
          <a:ln>
            <a:noFill/>
          </a:ln>
        </p:spPr>
      </p:pic>
      <p:pic>
        <p:nvPicPr>
          <p:cNvPr id="24" name="Google Shape;180;p10">
            <a:extLst>
              <a:ext uri="{FF2B5EF4-FFF2-40B4-BE49-F238E27FC236}">
                <a16:creationId xmlns:a16="http://schemas.microsoft.com/office/drawing/2014/main" id="{5375999B-13B7-4F26-8C36-C74DECBA7E67}"/>
              </a:ext>
            </a:extLst>
          </p:cNvPr>
          <p:cNvPicPr preferRelativeResize="0"/>
          <p:nvPr/>
        </p:nvPicPr>
        <p:blipFill rotWithShape="1">
          <a:blip r:embed="rId3">
            <a:alphaModFix/>
          </a:blip>
          <a:srcRect/>
          <a:stretch/>
        </p:blipFill>
        <p:spPr>
          <a:xfrm>
            <a:off x="-128788" y="3666829"/>
            <a:ext cx="2736304" cy="2841054"/>
          </a:xfrm>
          <a:prstGeom prst="rect">
            <a:avLst/>
          </a:prstGeom>
          <a:noFill/>
          <a:ln>
            <a:noFill/>
          </a:ln>
        </p:spPr>
      </p:pic>
      <p:sp>
        <p:nvSpPr>
          <p:cNvPr id="3" name="TextBox 2">
            <a:extLst>
              <a:ext uri="{FF2B5EF4-FFF2-40B4-BE49-F238E27FC236}">
                <a16:creationId xmlns:a16="http://schemas.microsoft.com/office/drawing/2014/main" id="{DD7C9BC0-303F-4B2C-878F-0EB0280D2807}"/>
              </a:ext>
            </a:extLst>
          </p:cNvPr>
          <p:cNvSpPr txBox="1"/>
          <p:nvPr/>
        </p:nvSpPr>
        <p:spPr>
          <a:xfrm>
            <a:off x="587734" y="2207895"/>
            <a:ext cx="989558" cy="515301"/>
          </a:xfrm>
          <a:prstGeom prst="rect">
            <a:avLst/>
          </a:prstGeom>
          <a:solidFill>
            <a:schemeClr val="bg1"/>
          </a:solidFill>
        </p:spPr>
        <p:txBody>
          <a:bodyPr wrap="square" rtlCol="0">
            <a:spAutoFit/>
          </a:bodyPr>
          <a:lstStyle/>
          <a:p>
            <a:endParaRPr lang="en-US" dirty="0"/>
          </a:p>
        </p:txBody>
      </p:sp>
      <p:sp>
        <p:nvSpPr>
          <p:cNvPr id="25" name="TextBox 24">
            <a:extLst>
              <a:ext uri="{FF2B5EF4-FFF2-40B4-BE49-F238E27FC236}">
                <a16:creationId xmlns:a16="http://schemas.microsoft.com/office/drawing/2014/main" id="{2C1B0211-9816-4F4B-9B31-FCE364F4DA8B}"/>
              </a:ext>
            </a:extLst>
          </p:cNvPr>
          <p:cNvSpPr txBox="1"/>
          <p:nvPr/>
        </p:nvSpPr>
        <p:spPr>
          <a:xfrm>
            <a:off x="2994690" y="2451238"/>
            <a:ext cx="989558" cy="515301"/>
          </a:xfrm>
          <a:prstGeom prst="rect">
            <a:avLst/>
          </a:prstGeom>
          <a:solidFill>
            <a:schemeClr val="bg1"/>
          </a:solidFill>
        </p:spPr>
        <p:txBody>
          <a:bodyPr wrap="square" rtlCol="0">
            <a:spAutoFit/>
          </a:bodyPr>
          <a:lstStyle/>
          <a:p>
            <a:endParaRPr lang="en-US" dirty="0"/>
          </a:p>
        </p:txBody>
      </p:sp>
      <p:sp>
        <p:nvSpPr>
          <p:cNvPr id="26" name="TextBox 25">
            <a:extLst>
              <a:ext uri="{FF2B5EF4-FFF2-40B4-BE49-F238E27FC236}">
                <a16:creationId xmlns:a16="http://schemas.microsoft.com/office/drawing/2014/main" id="{8A06AA21-4ACC-4609-A965-14C686F6961B}"/>
              </a:ext>
            </a:extLst>
          </p:cNvPr>
          <p:cNvSpPr txBox="1"/>
          <p:nvPr/>
        </p:nvSpPr>
        <p:spPr>
          <a:xfrm>
            <a:off x="694905" y="7729427"/>
            <a:ext cx="989558" cy="515301"/>
          </a:xfrm>
          <a:prstGeom prst="rect">
            <a:avLst/>
          </a:prstGeom>
          <a:solidFill>
            <a:schemeClr val="bg1"/>
          </a:solidFill>
        </p:spPr>
        <p:txBody>
          <a:bodyPr wrap="square" rtlCol="0">
            <a:spAutoFit/>
          </a:bodyPr>
          <a:lstStyle/>
          <a:p>
            <a:endParaRPr lang="en-US" dirty="0"/>
          </a:p>
        </p:txBody>
      </p:sp>
      <p:sp>
        <p:nvSpPr>
          <p:cNvPr id="27" name="TextBox 26">
            <a:extLst>
              <a:ext uri="{FF2B5EF4-FFF2-40B4-BE49-F238E27FC236}">
                <a16:creationId xmlns:a16="http://schemas.microsoft.com/office/drawing/2014/main" id="{B116B250-E504-412B-8D9E-A8100E7EB15F}"/>
              </a:ext>
            </a:extLst>
          </p:cNvPr>
          <p:cNvSpPr txBox="1"/>
          <p:nvPr/>
        </p:nvSpPr>
        <p:spPr>
          <a:xfrm>
            <a:off x="617535" y="5080662"/>
            <a:ext cx="989558" cy="515301"/>
          </a:xfrm>
          <a:prstGeom prst="rect">
            <a:avLst/>
          </a:prstGeom>
          <a:solidFill>
            <a:schemeClr val="bg1"/>
          </a:solidFill>
        </p:spPr>
        <p:txBody>
          <a:bodyPr wrap="square" rtlCol="0">
            <a:spAutoFit/>
          </a:bodyPr>
          <a:lstStyle/>
          <a:p>
            <a:endParaRPr lang="en-US" dirty="0"/>
          </a:p>
        </p:txBody>
      </p:sp>
      <p:sp>
        <p:nvSpPr>
          <p:cNvPr id="28" name="TextBox 27">
            <a:extLst>
              <a:ext uri="{FF2B5EF4-FFF2-40B4-BE49-F238E27FC236}">
                <a16:creationId xmlns:a16="http://schemas.microsoft.com/office/drawing/2014/main" id="{F8C213D4-6565-49AB-969F-A78197562DE3}"/>
              </a:ext>
            </a:extLst>
          </p:cNvPr>
          <p:cNvSpPr txBox="1"/>
          <p:nvPr/>
        </p:nvSpPr>
        <p:spPr>
          <a:xfrm>
            <a:off x="5243947" y="5080662"/>
            <a:ext cx="989558" cy="515301"/>
          </a:xfrm>
          <a:prstGeom prst="rect">
            <a:avLst/>
          </a:prstGeom>
          <a:solidFill>
            <a:schemeClr val="bg1"/>
          </a:solidFill>
        </p:spPr>
        <p:txBody>
          <a:bodyPr wrap="square" rtlCol="0">
            <a:spAutoFit/>
          </a:bodyPr>
          <a:lstStyle/>
          <a:p>
            <a:endParaRPr lang="en-US" dirty="0"/>
          </a:p>
        </p:txBody>
      </p:sp>
      <p:sp>
        <p:nvSpPr>
          <p:cNvPr id="29" name="TextBox 28">
            <a:extLst>
              <a:ext uri="{FF2B5EF4-FFF2-40B4-BE49-F238E27FC236}">
                <a16:creationId xmlns:a16="http://schemas.microsoft.com/office/drawing/2014/main" id="{B8249C13-126C-48FA-9693-EBA41B490FC5}"/>
              </a:ext>
            </a:extLst>
          </p:cNvPr>
          <p:cNvSpPr txBox="1"/>
          <p:nvPr/>
        </p:nvSpPr>
        <p:spPr>
          <a:xfrm>
            <a:off x="5157192" y="7729427"/>
            <a:ext cx="989558" cy="515301"/>
          </a:xfrm>
          <a:prstGeom prst="rect">
            <a:avLst/>
          </a:prstGeom>
          <a:solidFill>
            <a:schemeClr val="bg1"/>
          </a:solidFill>
        </p:spPr>
        <p:txBody>
          <a:bodyPr wrap="square" rtlCol="0">
            <a:spAutoFit/>
          </a:bodyPr>
          <a:lstStyle/>
          <a:p>
            <a:endParaRPr lang="en-US" dirty="0"/>
          </a:p>
        </p:txBody>
      </p:sp>
      <p:sp>
        <p:nvSpPr>
          <p:cNvPr id="30" name="TextBox 29">
            <a:extLst>
              <a:ext uri="{FF2B5EF4-FFF2-40B4-BE49-F238E27FC236}">
                <a16:creationId xmlns:a16="http://schemas.microsoft.com/office/drawing/2014/main" id="{59E84846-4232-44A5-93E5-105EC4499FCF}"/>
              </a:ext>
            </a:extLst>
          </p:cNvPr>
          <p:cNvSpPr txBox="1"/>
          <p:nvPr/>
        </p:nvSpPr>
        <p:spPr>
          <a:xfrm>
            <a:off x="2865982" y="5158391"/>
            <a:ext cx="989558" cy="515301"/>
          </a:xfrm>
          <a:prstGeom prst="rect">
            <a:avLst/>
          </a:prstGeom>
          <a:solidFill>
            <a:schemeClr val="bg1"/>
          </a:solidFill>
        </p:spPr>
        <p:txBody>
          <a:bodyPr wrap="square" rtlCol="0">
            <a:spAutoFit/>
          </a:bodyPr>
          <a:lstStyle/>
          <a:p>
            <a:endParaRPr lang="en-US" dirty="0"/>
          </a:p>
        </p:txBody>
      </p:sp>
      <p:sp>
        <p:nvSpPr>
          <p:cNvPr id="31" name="TextBox 30">
            <a:extLst>
              <a:ext uri="{FF2B5EF4-FFF2-40B4-BE49-F238E27FC236}">
                <a16:creationId xmlns:a16="http://schemas.microsoft.com/office/drawing/2014/main" id="{304FED32-D2DB-434F-9671-9A9718FF3367}"/>
              </a:ext>
            </a:extLst>
          </p:cNvPr>
          <p:cNvSpPr txBox="1"/>
          <p:nvPr/>
        </p:nvSpPr>
        <p:spPr>
          <a:xfrm>
            <a:off x="5284035" y="2480265"/>
            <a:ext cx="989558" cy="515301"/>
          </a:xfrm>
          <a:prstGeom prst="rect">
            <a:avLst/>
          </a:prstGeom>
          <a:solidFill>
            <a:schemeClr val="bg1"/>
          </a:solidFill>
        </p:spPr>
        <p:txBody>
          <a:bodyPr wrap="square" rtlCol="0">
            <a:spAutoFit/>
          </a:bodyPr>
          <a:lstStyle/>
          <a:p>
            <a:endParaRPr lang="en-US" dirty="0"/>
          </a:p>
        </p:txBody>
      </p:sp>
      <p:sp>
        <p:nvSpPr>
          <p:cNvPr id="32" name="TextBox 31">
            <a:extLst>
              <a:ext uri="{FF2B5EF4-FFF2-40B4-BE49-F238E27FC236}">
                <a16:creationId xmlns:a16="http://schemas.microsoft.com/office/drawing/2014/main" id="{0A085943-1417-4F26-8E69-52E02BA5E3FF}"/>
              </a:ext>
            </a:extLst>
          </p:cNvPr>
          <p:cNvSpPr txBox="1"/>
          <p:nvPr/>
        </p:nvSpPr>
        <p:spPr>
          <a:xfrm>
            <a:off x="2832652" y="7742127"/>
            <a:ext cx="989558" cy="515301"/>
          </a:xfrm>
          <a:prstGeom prst="rect">
            <a:avLst/>
          </a:prstGeom>
          <a:solidFill>
            <a:schemeClr val="bg1"/>
          </a:solidFill>
        </p:spPr>
        <p:txBody>
          <a:bodyPr wrap="square" rtlCol="0">
            <a:spAutoFit/>
          </a:bodyPr>
          <a:lstStyle/>
          <a:p>
            <a:endParaRPr lang="en-US" dirty="0"/>
          </a:p>
        </p:txBody>
      </p:sp>
      <p:pic>
        <p:nvPicPr>
          <p:cNvPr id="33" name="Picture 32">
            <a:extLst>
              <a:ext uri="{FF2B5EF4-FFF2-40B4-BE49-F238E27FC236}">
                <a16:creationId xmlns:a16="http://schemas.microsoft.com/office/drawing/2014/main" id="{928C8C62-0C72-4495-98EA-5959E2A64A0D}"/>
              </a:ext>
            </a:extLst>
          </p:cNvPr>
          <p:cNvPicPr>
            <a:picLocks noChangeAspect="1" noChangeArrowheads="1"/>
          </p:cNvPicPr>
          <p:nvPr/>
        </p:nvPicPr>
        <p:blipFill rotWithShape="1">
          <a:blip r:embed="rId4" cstate="print">
            <a:clrChange>
              <a:clrFrom>
                <a:srgbClr val="000000"/>
              </a:clrFrom>
              <a:clrTo>
                <a:srgbClr val="000000">
                  <a:alpha val="0"/>
                </a:srgbClr>
              </a:clrTo>
            </a:clrChange>
            <a:extLst>
              <a:ext uri="{BEBA8EAE-BF5A-486C-A8C5-ECC9F3942E4B}">
                <a14:imgProps xmlns:a14="http://schemas.microsoft.com/office/drawing/2010/main">
                  <a14:imgLayer r:embed="rId5">
                    <a14:imgEffect>
                      <a14:saturation sat="200000"/>
                    </a14:imgEffect>
                  </a14:imgLayer>
                </a14:imgProps>
              </a:ext>
              <a:ext uri="{28A0092B-C50C-407E-A947-70E740481C1C}">
                <a14:useLocalDpi xmlns:a14="http://schemas.microsoft.com/office/drawing/2010/main" val="0"/>
              </a:ext>
            </a:extLst>
          </a:blip>
          <a:srcRect l="3424" r="2561"/>
          <a:stretch/>
        </p:blipFill>
        <p:spPr bwMode="auto">
          <a:xfrm>
            <a:off x="236697" y="78070"/>
            <a:ext cx="5391392" cy="8215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133364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1177023</TotalTime>
  <Words>630</Words>
  <Application>Microsoft Office PowerPoint</Application>
  <PresentationFormat>On-screen Show (4:3)</PresentationFormat>
  <Paragraphs>70</Paragraphs>
  <Slides>9</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Calibri</vt:lpstr>
      <vt:lpstr>Calibri Light</vt:lpstr>
      <vt:lpstr>Century Gothic</vt:lpstr>
      <vt:lpstr>Chaparral Pro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Willington</dc:creator>
  <cp:lastModifiedBy>Tanya Cobena</cp:lastModifiedBy>
  <cp:revision>8424</cp:revision>
  <cp:lastPrinted>2018-09-10T19:54:12Z</cp:lastPrinted>
  <dcterms:created xsi:type="dcterms:W3CDTF">2011-04-01T14:17:38Z</dcterms:created>
  <dcterms:modified xsi:type="dcterms:W3CDTF">2021-12-09T01:42:02Z</dcterms:modified>
</cp:coreProperties>
</file>