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slide4.xml" ContentType="application/vnd.openxmlformats-officedocument.presentationml.slide+xml"/>
  <Override PartName="/ppt/media/image1.jpeg" ContentType="image/jpeg"/>
  <Override PartName="/ppt/media/image3.png" ContentType="image/png"/>
  <Override PartName="/ppt/media/image2.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Lst>
  <p:sldSz cx="6858000" cy="9144000"/>
  <p:notesSz cx="7010400" cy="9296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s-PE" sz="2480" spc="-1" strike="noStrike">
                <a:solidFill>
                  <a:srgbClr val="000000"/>
                </a:solidFill>
                <a:latin typeface="Calibri"/>
              </a:rPr>
              <a:t>Fai clic per spostare la diapositiva</a:t>
            </a:r>
            <a:endParaRPr b="0" lang="es-PE" sz="2480" spc="-1" strike="noStrike">
              <a:solidFill>
                <a:srgbClr val="000000"/>
              </a:solidFill>
              <a:latin typeface="Calibri"/>
            </a:endParaRPr>
          </a:p>
        </p:txBody>
      </p:sp>
      <p:sp>
        <p:nvSpPr>
          <p:cNvPr id="4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Fai clic per modificare il formato delle note</a:t>
            </a:r>
            <a:endParaRPr b="0" lang="it-IT" sz="2000" spc="-1" strike="noStrike">
              <a:latin typeface="Arial"/>
            </a:endParaRPr>
          </a:p>
        </p:txBody>
      </p:sp>
      <p:sp>
        <p:nvSpPr>
          <p:cNvPr id="43" name="PlaceHolder 3"/>
          <p:cNvSpPr>
            <a:spLocks noGrp="1"/>
          </p:cNvSpPr>
          <p:nvPr>
            <p:ph type="hdr"/>
          </p:nvPr>
        </p:nvSpPr>
        <p:spPr>
          <a:xfrm>
            <a:off x="0" y="0"/>
            <a:ext cx="3280680" cy="534240"/>
          </a:xfrm>
          <a:prstGeom prst="rect">
            <a:avLst/>
          </a:prstGeom>
        </p:spPr>
        <p:txBody>
          <a:bodyPr lIns="0" rIns="0" tIns="0" bIns="0">
            <a:noAutofit/>
          </a:bodyPr>
          <a:p>
            <a:r>
              <a:rPr b="0" lang="it-IT" sz="1400" spc="-1" strike="noStrike">
                <a:latin typeface="Times New Roman"/>
              </a:rPr>
              <a:t>&lt;intestazione&gt;</a:t>
            </a:r>
            <a:endParaRPr b="0" lang="it-IT" sz="1400" spc="-1" strike="noStrike">
              <a:latin typeface="Times New Roman"/>
            </a:endParaRPr>
          </a:p>
        </p:txBody>
      </p:sp>
      <p:sp>
        <p:nvSpPr>
          <p:cNvPr id="44" name="PlaceHolder 4"/>
          <p:cNvSpPr>
            <a:spLocks noGrp="1"/>
          </p:cNvSpPr>
          <p:nvPr>
            <p:ph type="dt"/>
          </p:nvPr>
        </p:nvSpPr>
        <p:spPr>
          <a:xfrm>
            <a:off x="4278960" y="0"/>
            <a:ext cx="3280680" cy="534240"/>
          </a:xfrm>
          <a:prstGeom prst="rect">
            <a:avLst/>
          </a:prstGeom>
        </p:spPr>
        <p:txBody>
          <a:bodyPr lIns="0" rIns="0" tIns="0" bIns="0">
            <a:noAutofit/>
          </a:bodyPr>
          <a:p>
            <a:pPr algn="r"/>
            <a:r>
              <a:rPr b="0" lang="it-IT" sz="1400" spc="-1" strike="noStrike">
                <a:latin typeface="Times New Roman"/>
              </a:rPr>
              <a:t>&lt;data/ora&gt;</a:t>
            </a:r>
            <a:endParaRPr b="0" lang="it-IT" sz="1400" spc="-1" strike="noStrike">
              <a:latin typeface="Times New Roman"/>
            </a:endParaRPr>
          </a:p>
        </p:txBody>
      </p:sp>
      <p:sp>
        <p:nvSpPr>
          <p:cNvPr id="45" name="PlaceHolder 5"/>
          <p:cNvSpPr>
            <a:spLocks noGrp="1"/>
          </p:cNvSpPr>
          <p:nvPr>
            <p:ph type="ftr"/>
          </p:nvPr>
        </p:nvSpPr>
        <p:spPr>
          <a:xfrm>
            <a:off x="0" y="10157400"/>
            <a:ext cx="3280680" cy="534240"/>
          </a:xfrm>
          <a:prstGeom prst="rect">
            <a:avLst/>
          </a:prstGeom>
        </p:spPr>
        <p:txBody>
          <a:bodyPr lIns="0" rIns="0" tIns="0" bIns="0" anchor="b">
            <a:noAutofit/>
          </a:bodyPr>
          <a:p>
            <a:r>
              <a:rPr b="0" lang="it-IT" sz="1400" spc="-1" strike="noStrike">
                <a:latin typeface="Times New Roman"/>
              </a:rPr>
              <a:t>&lt;piè di pagina&gt;</a:t>
            </a:r>
            <a:endParaRPr b="0" lang="it-IT" sz="1400" spc="-1" strike="noStrike">
              <a:latin typeface="Times New Roman"/>
            </a:endParaRPr>
          </a:p>
        </p:txBody>
      </p:sp>
      <p:sp>
        <p:nvSpPr>
          <p:cNvPr id="46"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25079591-8508-4B6A-A698-8705BC17DA42}" type="slidenum">
              <a:rPr b="0" lang="it-IT" sz="1400" spc="-1" strike="noStrike">
                <a:latin typeface="Times New Roman"/>
              </a:rPr>
              <a:t>&lt;numero&gt;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PlaceHolder 1"/>
          <p:cNvSpPr>
            <a:spLocks noGrp="1"/>
          </p:cNvSpPr>
          <p:nvPr>
            <p:ph type="sldImg"/>
          </p:nvPr>
        </p:nvSpPr>
        <p:spPr>
          <a:xfrm>
            <a:off x="2197080" y="696960"/>
            <a:ext cx="2615760" cy="3485880"/>
          </a:xfrm>
          <a:prstGeom prst="rect">
            <a:avLst/>
          </a:prstGeom>
        </p:spPr>
      </p:sp>
      <p:sp>
        <p:nvSpPr>
          <p:cNvPr id="78" name="PlaceHolder 2"/>
          <p:cNvSpPr>
            <a:spLocks noGrp="1"/>
          </p:cNvSpPr>
          <p:nvPr>
            <p:ph type="body"/>
          </p:nvPr>
        </p:nvSpPr>
        <p:spPr>
          <a:xfrm>
            <a:off x="701280" y="4415400"/>
            <a:ext cx="5607720" cy="4183920"/>
          </a:xfrm>
          <a:prstGeom prst="rect">
            <a:avLst/>
          </a:prstGeom>
        </p:spPr>
        <p:txBody>
          <a:bodyPr>
            <a:noAutofit/>
          </a:bodyPr>
          <a:p>
            <a:endParaRPr b="0" lang="it-IT" sz="2000" spc="-1" strike="noStrike">
              <a:latin typeface="Arial"/>
            </a:endParaRPr>
          </a:p>
        </p:txBody>
      </p:sp>
      <p:sp>
        <p:nvSpPr>
          <p:cNvPr id="79" name="Slide Number Placeholder 3"/>
          <p:cNvSpPr txBox="1"/>
          <p:nvPr/>
        </p:nvSpPr>
        <p:spPr>
          <a:xfrm>
            <a:off x="3971160" y="8829360"/>
            <a:ext cx="3036960" cy="465120"/>
          </a:xfrm>
          <a:prstGeom prst="rect">
            <a:avLst/>
          </a:prstGeom>
          <a:noFill/>
          <a:ln w="0">
            <a:noFill/>
          </a:ln>
        </p:spPr>
        <p:txBody>
          <a:bodyPr anchor="b">
            <a:noAutofit/>
          </a:bodyPr>
          <a:p>
            <a:pPr algn="r">
              <a:lnSpc>
                <a:spcPct val="100000"/>
              </a:lnSpc>
            </a:pPr>
            <a:fld id="{AD9D56DD-7DB4-41DB-B103-A4B5625FFA15}" type="slidenum">
              <a:rPr b="0" lang="it-IT" sz="1200" spc="-1" strike="noStrike">
                <a:solidFill>
                  <a:srgbClr val="000000"/>
                </a:solidFill>
                <a:latin typeface="Calibri"/>
                <a:ea typeface="+mn-ea"/>
              </a:rPr>
              <a:t>&lt;numero&gt;</a:t>
            </a:fld>
            <a:endParaRPr b="0" lang="it-IT"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71600" y="486720"/>
            <a:ext cx="5914800" cy="1766880"/>
          </a:xfrm>
          <a:prstGeom prst="rect">
            <a:avLst/>
          </a:prstGeom>
        </p:spPr>
        <p:txBody>
          <a:bodyPr lIns="0" rIns="0" tIns="0" bIns="0" anchor="ctr">
            <a:noAutofit/>
          </a:bodyPr>
          <a:p>
            <a:endParaRPr b="0" lang="es-PE" sz="2480" spc="-1" strike="noStrike">
              <a:solidFill>
                <a:srgbClr val="000000"/>
              </a:solidFill>
              <a:latin typeface="Calibri"/>
            </a:endParaRPr>
          </a:p>
        </p:txBody>
      </p:sp>
      <p:sp>
        <p:nvSpPr>
          <p:cNvPr id="27" name="PlaceHolder 2"/>
          <p:cNvSpPr>
            <a:spLocks noGrp="1"/>
          </p:cNvSpPr>
          <p:nvPr>
            <p:ph type="body"/>
          </p:nvPr>
        </p:nvSpPr>
        <p:spPr>
          <a:xfrm>
            <a:off x="471600" y="2434320"/>
            <a:ext cx="5914800" cy="2766960"/>
          </a:xfrm>
          <a:prstGeom prst="rect">
            <a:avLst/>
          </a:prstGeom>
        </p:spPr>
        <p:txBody>
          <a:bodyPr lIns="0" rIns="0" tIns="0" bIns="0">
            <a:normAutofit/>
          </a:bodyPr>
          <a:p>
            <a:endParaRPr b="0" lang="es-PE" sz="1580" spc="-1" strike="noStrike">
              <a:solidFill>
                <a:srgbClr val="000000"/>
              </a:solidFill>
              <a:latin typeface="Calibri"/>
            </a:endParaRPr>
          </a:p>
        </p:txBody>
      </p:sp>
      <p:sp>
        <p:nvSpPr>
          <p:cNvPr id="28" name="PlaceHolder 3"/>
          <p:cNvSpPr>
            <a:spLocks noGrp="1"/>
          </p:cNvSpPr>
          <p:nvPr>
            <p:ph type="body"/>
          </p:nvPr>
        </p:nvSpPr>
        <p:spPr>
          <a:xfrm>
            <a:off x="471600" y="5464440"/>
            <a:ext cx="5914800" cy="2766960"/>
          </a:xfrm>
          <a:prstGeom prst="rect">
            <a:avLst/>
          </a:prstGeom>
        </p:spPr>
        <p:txBody>
          <a:bodyPr lIns="0" rIns="0" tIns="0" bIns="0">
            <a:normAutofit/>
          </a:bodyPr>
          <a:p>
            <a:endParaRPr b="0" lang="es-PE" sz="158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71600" y="486720"/>
            <a:ext cx="5914800" cy="1766880"/>
          </a:xfrm>
          <a:prstGeom prst="rect">
            <a:avLst/>
          </a:prstGeom>
        </p:spPr>
        <p:txBody>
          <a:bodyPr lIns="0" rIns="0" tIns="0" bIns="0" anchor="ctr">
            <a:noAutofit/>
          </a:bodyPr>
          <a:p>
            <a:endParaRPr b="0" lang="es-PE" sz="2480" spc="-1" strike="noStrike">
              <a:solidFill>
                <a:srgbClr val="000000"/>
              </a:solidFill>
              <a:latin typeface="Calibri"/>
            </a:endParaRPr>
          </a:p>
        </p:txBody>
      </p:sp>
      <p:sp>
        <p:nvSpPr>
          <p:cNvPr id="30" name="PlaceHolder 2"/>
          <p:cNvSpPr>
            <a:spLocks noGrp="1"/>
          </p:cNvSpPr>
          <p:nvPr>
            <p:ph type="body"/>
          </p:nvPr>
        </p:nvSpPr>
        <p:spPr>
          <a:xfrm>
            <a:off x="471600" y="2434320"/>
            <a:ext cx="2886120" cy="2766960"/>
          </a:xfrm>
          <a:prstGeom prst="rect">
            <a:avLst/>
          </a:prstGeom>
        </p:spPr>
        <p:txBody>
          <a:bodyPr lIns="0" rIns="0" tIns="0" bIns="0">
            <a:normAutofit/>
          </a:bodyPr>
          <a:p>
            <a:endParaRPr b="0" lang="es-PE" sz="1580" spc="-1" strike="noStrike">
              <a:solidFill>
                <a:srgbClr val="000000"/>
              </a:solidFill>
              <a:latin typeface="Calibri"/>
            </a:endParaRPr>
          </a:p>
        </p:txBody>
      </p:sp>
      <p:sp>
        <p:nvSpPr>
          <p:cNvPr id="31" name="PlaceHolder 3"/>
          <p:cNvSpPr>
            <a:spLocks noGrp="1"/>
          </p:cNvSpPr>
          <p:nvPr>
            <p:ph type="body"/>
          </p:nvPr>
        </p:nvSpPr>
        <p:spPr>
          <a:xfrm>
            <a:off x="3502440" y="2434320"/>
            <a:ext cx="2886120" cy="2766960"/>
          </a:xfrm>
          <a:prstGeom prst="rect">
            <a:avLst/>
          </a:prstGeom>
        </p:spPr>
        <p:txBody>
          <a:bodyPr lIns="0" rIns="0" tIns="0" bIns="0">
            <a:normAutofit/>
          </a:bodyPr>
          <a:p>
            <a:endParaRPr b="0" lang="es-PE" sz="1580" spc="-1" strike="noStrike">
              <a:solidFill>
                <a:srgbClr val="000000"/>
              </a:solidFill>
              <a:latin typeface="Calibri"/>
            </a:endParaRPr>
          </a:p>
        </p:txBody>
      </p:sp>
      <p:sp>
        <p:nvSpPr>
          <p:cNvPr id="32" name="PlaceHolder 4"/>
          <p:cNvSpPr>
            <a:spLocks noGrp="1"/>
          </p:cNvSpPr>
          <p:nvPr>
            <p:ph type="body"/>
          </p:nvPr>
        </p:nvSpPr>
        <p:spPr>
          <a:xfrm>
            <a:off x="471600" y="5464440"/>
            <a:ext cx="2886120" cy="2766960"/>
          </a:xfrm>
          <a:prstGeom prst="rect">
            <a:avLst/>
          </a:prstGeom>
        </p:spPr>
        <p:txBody>
          <a:bodyPr lIns="0" rIns="0" tIns="0" bIns="0">
            <a:normAutofit/>
          </a:bodyPr>
          <a:p>
            <a:endParaRPr b="0" lang="es-PE" sz="1580" spc="-1" strike="noStrike">
              <a:solidFill>
                <a:srgbClr val="000000"/>
              </a:solidFill>
              <a:latin typeface="Calibri"/>
            </a:endParaRPr>
          </a:p>
        </p:txBody>
      </p:sp>
      <p:sp>
        <p:nvSpPr>
          <p:cNvPr id="33" name="PlaceHolder 5"/>
          <p:cNvSpPr>
            <a:spLocks noGrp="1"/>
          </p:cNvSpPr>
          <p:nvPr>
            <p:ph type="body"/>
          </p:nvPr>
        </p:nvSpPr>
        <p:spPr>
          <a:xfrm>
            <a:off x="3502440" y="5464440"/>
            <a:ext cx="2886120" cy="2766960"/>
          </a:xfrm>
          <a:prstGeom prst="rect">
            <a:avLst/>
          </a:prstGeom>
        </p:spPr>
        <p:txBody>
          <a:bodyPr lIns="0" rIns="0" tIns="0" bIns="0">
            <a:normAutofit/>
          </a:bodyPr>
          <a:p>
            <a:endParaRPr b="0" lang="es-PE" sz="158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71600" y="486720"/>
            <a:ext cx="5914800" cy="1766880"/>
          </a:xfrm>
          <a:prstGeom prst="rect">
            <a:avLst/>
          </a:prstGeom>
        </p:spPr>
        <p:txBody>
          <a:bodyPr lIns="0" rIns="0" tIns="0" bIns="0" anchor="ctr">
            <a:noAutofit/>
          </a:bodyPr>
          <a:p>
            <a:endParaRPr b="0" lang="es-PE" sz="2480" spc="-1" strike="noStrike">
              <a:solidFill>
                <a:srgbClr val="000000"/>
              </a:solidFill>
              <a:latin typeface="Calibri"/>
            </a:endParaRPr>
          </a:p>
        </p:txBody>
      </p:sp>
      <p:sp>
        <p:nvSpPr>
          <p:cNvPr id="35" name="PlaceHolder 2"/>
          <p:cNvSpPr>
            <a:spLocks noGrp="1"/>
          </p:cNvSpPr>
          <p:nvPr>
            <p:ph type="body"/>
          </p:nvPr>
        </p:nvSpPr>
        <p:spPr>
          <a:xfrm>
            <a:off x="471600" y="2434320"/>
            <a:ext cx="1904400" cy="2766960"/>
          </a:xfrm>
          <a:prstGeom prst="rect">
            <a:avLst/>
          </a:prstGeom>
        </p:spPr>
        <p:txBody>
          <a:bodyPr lIns="0" rIns="0" tIns="0" bIns="0">
            <a:normAutofit/>
          </a:bodyPr>
          <a:p>
            <a:endParaRPr b="0" lang="es-PE" sz="1580" spc="-1" strike="noStrike">
              <a:solidFill>
                <a:srgbClr val="000000"/>
              </a:solidFill>
              <a:latin typeface="Calibri"/>
            </a:endParaRPr>
          </a:p>
        </p:txBody>
      </p:sp>
      <p:sp>
        <p:nvSpPr>
          <p:cNvPr id="36" name="PlaceHolder 3"/>
          <p:cNvSpPr>
            <a:spLocks noGrp="1"/>
          </p:cNvSpPr>
          <p:nvPr>
            <p:ph type="body"/>
          </p:nvPr>
        </p:nvSpPr>
        <p:spPr>
          <a:xfrm>
            <a:off x="2471760" y="2434320"/>
            <a:ext cx="1904400" cy="2766960"/>
          </a:xfrm>
          <a:prstGeom prst="rect">
            <a:avLst/>
          </a:prstGeom>
        </p:spPr>
        <p:txBody>
          <a:bodyPr lIns="0" rIns="0" tIns="0" bIns="0">
            <a:normAutofit/>
          </a:bodyPr>
          <a:p>
            <a:endParaRPr b="0" lang="es-PE" sz="1580" spc="-1" strike="noStrike">
              <a:solidFill>
                <a:srgbClr val="000000"/>
              </a:solidFill>
              <a:latin typeface="Calibri"/>
            </a:endParaRPr>
          </a:p>
        </p:txBody>
      </p:sp>
      <p:sp>
        <p:nvSpPr>
          <p:cNvPr id="37" name="PlaceHolder 4"/>
          <p:cNvSpPr>
            <a:spLocks noGrp="1"/>
          </p:cNvSpPr>
          <p:nvPr>
            <p:ph type="body"/>
          </p:nvPr>
        </p:nvSpPr>
        <p:spPr>
          <a:xfrm>
            <a:off x="4471560" y="2434320"/>
            <a:ext cx="1904400" cy="2766960"/>
          </a:xfrm>
          <a:prstGeom prst="rect">
            <a:avLst/>
          </a:prstGeom>
        </p:spPr>
        <p:txBody>
          <a:bodyPr lIns="0" rIns="0" tIns="0" bIns="0">
            <a:normAutofit/>
          </a:bodyPr>
          <a:p>
            <a:endParaRPr b="0" lang="es-PE" sz="1580" spc="-1" strike="noStrike">
              <a:solidFill>
                <a:srgbClr val="000000"/>
              </a:solidFill>
              <a:latin typeface="Calibri"/>
            </a:endParaRPr>
          </a:p>
        </p:txBody>
      </p:sp>
      <p:sp>
        <p:nvSpPr>
          <p:cNvPr id="38" name="PlaceHolder 5"/>
          <p:cNvSpPr>
            <a:spLocks noGrp="1"/>
          </p:cNvSpPr>
          <p:nvPr>
            <p:ph type="body"/>
          </p:nvPr>
        </p:nvSpPr>
        <p:spPr>
          <a:xfrm>
            <a:off x="471600" y="5464440"/>
            <a:ext cx="1904400" cy="2766960"/>
          </a:xfrm>
          <a:prstGeom prst="rect">
            <a:avLst/>
          </a:prstGeom>
        </p:spPr>
        <p:txBody>
          <a:bodyPr lIns="0" rIns="0" tIns="0" bIns="0">
            <a:normAutofit/>
          </a:bodyPr>
          <a:p>
            <a:endParaRPr b="0" lang="es-PE" sz="1580" spc="-1" strike="noStrike">
              <a:solidFill>
                <a:srgbClr val="000000"/>
              </a:solidFill>
              <a:latin typeface="Calibri"/>
            </a:endParaRPr>
          </a:p>
        </p:txBody>
      </p:sp>
      <p:sp>
        <p:nvSpPr>
          <p:cNvPr id="39" name="PlaceHolder 6"/>
          <p:cNvSpPr>
            <a:spLocks noGrp="1"/>
          </p:cNvSpPr>
          <p:nvPr>
            <p:ph type="body"/>
          </p:nvPr>
        </p:nvSpPr>
        <p:spPr>
          <a:xfrm>
            <a:off x="2471760" y="5464440"/>
            <a:ext cx="1904400" cy="2766960"/>
          </a:xfrm>
          <a:prstGeom prst="rect">
            <a:avLst/>
          </a:prstGeom>
        </p:spPr>
        <p:txBody>
          <a:bodyPr lIns="0" rIns="0" tIns="0" bIns="0">
            <a:normAutofit/>
          </a:bodyPr>
          <a:p>
            <a:endParaRPr b="0" lang="es-PE" sz="1580" spc="-1" strike="noStrike">
              <a:solidFill>
                <a:srgbClr val="000000"/>
              </a:solidFill>
              <a:latin typeface="Calibri"/>
            </a:endParaRPr>
          </a:p>
        </p:txBody>
      </p:sp>
      <p:sp>
        <p:nvSpPr>
          <p:cNvPr id="40" name="PlaceHolder 7"/>
          <p:cNvSpPr>
            <a:spLocks noGrp="1"/>
          </p:cNvSpPr>
          <p:nvPr>
            <p:ph type="body"/>
          </p:nvPr>
        </p:nvSpPr>
        <p:spPr>
          <a:xfrm>
            <a:off x="4471560" y="5464440"/>
            <a:ext cx="1904400" cy="2766960"/>
          </a:xfrm>
          <a:prstGeom prst="rect">
            <a:avLst/>
          </a:prstGeom>
        </p:spPr>
        <p:txBody>
          <a:bodyPr lIns="0" rIns="0" tIns="0" bIns="0">
            <a:normAutofit/>
          </a:bodyPr>
          <a:p>
            <a:endParaRPr b="0" lang="es-PE" sz="158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71600" y="486720"/>
            <a:ext cx="5914800" cy="1766880"/>
          </a:xfrm>
          <a:prstGeom prst="rect">
            <a:avLst/>
          </a:prstGeom>
        </p:spPr>
        <p:txBody>
          <a:bodyPr lIns="0" rIns="0" tIns="0" bIns="0" anchor="ctr">
            <a:noAutofit/>
          </a:bodyPr>
          <a:p>
            <a:endParaRPr b="0" lang="es-PE" sz="2480" spc="-1" strike="noStrike">
              <a:solidFill>
                <a:srgbClr val="000000"/>
              </a:solidFill>
              <a:latin typeface="Calibri"/>
            </a:endParaRPr>
          </a:p>
        </p:txBody>
      </p:sp>
      <p:sp>
        <p:nvSpPr>
          <p:cNvPr id="6" name="PlaceHolder 2"/>
          <p:cNvSpPr>
            <a:spLocks noGrp="1"/>
          </p:cNvSpPr>
          <p:nvPr>
            <p:ph type="subTitle"/>
          </p:nvPr>
        </p:nvSpPr>
        <p:spPr>
          <a:xfrm>
            <a:off x="471600" y="2434320"/>
            <a:ext cx="5914800" cy="580140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71600" y="486720"/>
            <a:ext cx="5914800" cy="1766880"/>
          </a:xfrm>
          <a:prstGeom prst="rect">
            <a:avLst/>
          </a:prstGeom>
        </p:spPr>
        <p:txBody>
          <a:bodyPr lIns="0" rIns="0" tIns="0" bIns="0" anchor="ctr">
            <a:noAutofit/>
          </a:bodyPr>
          <a:p>
            <a:endParaRPr b="0" lang="es-PE" sz="2480" spc="-1" strike="noStrike">
              <a:solidFill>
                <a:srgbClr val="000000"/>
              </a:solidFill>
              <a:latin typeface="Calibri"/>
            </a:endParaRPr>
          </a:p>
        </p:txBody>
      </p:sp>
      <p:sp>
        <p:nvSpPr>
          <p:cNvPr id="8" name="PlaceHolder 2"/>
          <p:cNvSpPr>
            <a:spLocks noGrp="1"/>
          </p:cNvSpPr>
          <p:nvPr>
            <p:ph type="body"/>
          </p:nvPr>
        </p:nvSpPr>
        <p:spPr>
          <a:xfrm>
            <a:off x="471600" y="2434320"/>
            <a:ext cx="5914800" cy="5801400"/>
          </a:xfrm>
          <a:prstGeom prst="rect">
            <a:avLst/>
          </a:prstGeom>
        </p:spPr>
        <p:txBody>
          <a:bodyPr lIns="0" rIns="0" tIns="0" bIns="0">
            <a:normAutofit/>
          </a:bodyPr>
          <a:p>
            <a:endParaRPr b="0" lang="es-PE" sz="158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71600" y="486720"/>
            <a:ext cx="5914800" cy="1766880"/>
          </a:xfrm>
          <a:prstGeom prst="rect">
            <a:avLst/>
          </a:prstGeom>
        </p:spPr>
        <p:txBody>
          <a:bodyPr lIns="0" rIns="0" tIns="0" bIns="0" anchor="ctr">
            <a:noAutofit/>
          </a:bodyPr>
          <a:p>
            <a:endParaRPr b="0" lang="es-PE" sz="2480" spc="-1" strike="noStrike">
              <a:solidFill>
                <a:srgbClr val="000000"/>
              </a:solidFill>
              <a:latin typeface="Calibri"/>
            </a:endParaRPr>
          </a:p>
        </p:txBody>
      </p:sp>
      <p:sp>
        <p:nvSpPr>
          <p:cNvPr id="10" name="PlaceHolder 2"/>
          <p:cNvSpPr>
            <a:spLocks noGrp="1"/>
          </p:cNvSpPr>
          <p:nvPr>
            <p:ph type="body"/>
          </p:nvPr>
        </p:nvSpPr>
        <p:spPr>
          <a:xfrm>
            <a:off x="471600" y="2434320"/>
            <a:ext cx="2886120" cy="5801400"/>
          </a:xfrm>
          <a:prstGeom prst="rect">
            <a:avLst/>
          </a:prstGeom>
        </p:spPr>
        <p:txBody>
          <a:bodyPr lIns="0" rIns="0" tIns="0" bIns="0">
            <a:normAutofit/>
          </a:bodyPr>
          <a:p>
            <a:endParaRPr b="0" lang="es-PE" sz="1580" spc="-1" strike="noStrike">
              <a:solidFill>
                <a:srgbClr val="000000"/>
              </a:solidFill>
              <a:latin typeface="Calibri"/>
            </a:endParaRPr>
          </a:p>
        </p:txBody>
      </p:sp>
      <p:sp>
        <p:nvSpPr>
          <p:cNvPr id="11" name="PlaceHolder 3"/>
          <p:cNvSpPr>
            <a:spLocks noGrp="1"/>
          </p:cNvSpPr>
          <p:nvPr>
            <p:ph type="body"/>
          </p:nvPr>
        </p:nvSpPr>
        <p:spPr>
          <a:xfrm>
            <a:off x="3502440" y="2434320"/>
            <a:ext cx="2886120" cy="5801400"/>
          </a:xfrm>
          <a:prstGeom prst="rect">
            <a:avLst/>
          </a:prstGeom>
        </p:spPr>
        <p:txBody>
          <a:bodyPr lIns="0" rIns="0" tIns="0" bIns="0">
            <a:normAutofit/>
          </a:bodyPr>
          <a:p>
            <a:endParaRPr b="0" lang="es-PE" sz="158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71600" y="486720"/>
            <a:ext cx="5914800" cy="1766880"/>
          </a:xfrm>
          <a:prstGeom prst="rect">
            <a:avLst/>
          </a:prstGeom>
        </p:spPr>
        <p:txBody>
          <a:bodyPr lIns="0" rIns="0" tIns="0" bIns="0" anchor="ctr">
            <a:noAutofit/>
          </a:bodyPr>
          <a:p>
            <a:endParaRPr b="0" lang="es-PE" sz="248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71600" y="486720"/>
            <a:ext cx="5914800" cy="81914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71600" y="486720"/>
            <a:ext cx="5914800" cy="1766880"/>
          </a:xfrm>
          <a:prstGeom prst="rect">
            <a:avLst/>
          </a:prstGeom>
        </p:spPr>
        <p:txBody>
          <a:bodyPr lIns="0" rIns="0" tIns="0" bIns="0" anchor="ctr">
            <a:noAutofit/>
          </a:bodyPr>
          <a:p>
            <a:endParaRPr b="0" lang="es-PE" sz="2480" spc="-1" strike="noStrike">
              <a:solidFill>
                <a:srgbClr val="000000"/>
              </a:solidFill>
              <a:latin typeface="Calibri"/>
            </a:endParaRPr>
          </a:p>
        </p:txBody>
      </p:sp>
      <p:sp>
        <p:nvSpPr>
          <p:cNvPr id="15" name="PlaceHolder 2"/>
          <p:cNvSpPr>
            <a:spLocks noGrp="1"/>
          </p:cNvSpPr>
          <p:nvPr>
            <p:ph type="body"/>
          </p:nvPr>
        </p:nvSpPr>
        <p:spPr>
          <a:xfrm>
            <a:off x="471600" y="2434320"/>
            <a:ext cx="2886120" cy="2766960"/>
          </a:xfrm>
          <a:prstGeom prst="rect">
            <a:avLst/>
          </a:prstGeom>
        </p:spPr>
        <p:txBody>
          <a:bodyPr lIns="0" rIns="0" tIns="0" bIns="0">
            <a:normAutofit/>
          </a:bodyPr>
          <a:p>
            <a:endParaRPr b="0" lang="es-PE" sz="1580" spc="-1" strike="noStrike">
              <a:solidFill>
                <a:srgbClr val="000000"/>
              </a:solidFill>
              <a:latin typeface="Calibri"/>
            </a:endParaRPr>
          </a:p>
        </p:txBody>
      </p:sp>
      <p:sp>
        <p:nvSpPr>
          <p:cNvPr id="16" name="PlaceHolder 3"/>
          <p:cNvSpPr>
            <a:spLocks noGrp="1"/>
          </p:cNvSpPr>
          <p:nvPr>
            <p:ph type="body"/>
          </p:nvPr>
        </p:nvSpPr>
        <p:spPr>
          <a:xfrm>
            <a:off x="3502440" y="2434320"/>
            <a:ext cx="2886120" cy="5801400"/>
          </a:xfrm>
          <a:prstGeom prst="rect">
            <a:avLst/>
          </a:prstGeom>
        </p:spPr>
        <p:txBody>
          <a:bodyPr lIns="0" rIns="0" tIns="0" bIns="0">
            <a:normAutofit/>
          </a:bodyPr>
          <a:p>
            <a:endParaRPr b="0" lang="es-PE" sz="1580" spc="-1" strike="noStrike">
              <a:solidFill>
                <a:srgbClr val="000000"/>
              </a:solidFill>
              <a:latin typeface="Calibri"/>
            </a:endParaRPr>
          </a:p>
        </p:txBody>
      </p:sp>
      <p:sp>
        <p:nvSpPr>
          <p:cNvPr id="17" name="PlaceHolder 4"/>
          <p:cNvSpPr>
            <a:spLocks noGrp="1"/>
          </p:cNvSpPr>
          <p:nvPr>
            <p:ph type="body"/>
          </p:nvPr>
        </p:nvSpPr>
        <p:spPr>
          <a:xfrm>
            <a:off x="471600" y="5464440"/>
            <a:ext cx="2886120" cy="2766960"/>
          </a:xfrm>
          <a:prstGeom prst="rect">
            <a:avLst/>
          </a:prstGeom>
        </p:spPr>
        <p:txBody>
          <a:bodyPr lIns="0" rIns="0" tIns="0" bIns="0">
            <a:normAutofit/>
          </a:bodyPr>
          <a:p>
            <a:endParaRPr b="0" lang="es-PE" sz="158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71600" y="486720"/>
            <a:ext cx="5914800" cy="1766880"/>
          </a:xfrm>
          <a:prstGeom prst="rect">
            <a:avLst/>
          </a:prstGeom>
        </p:spPr>
        <p:txBody>
          <a:bodyPr lIns="0" rIns="0" tIns="0" bIns="0" anchor="ctr">
            <a:noAutofit/>
          </a:bodyPr>
          <a:p>
            <a:endParaRPr b="0" lang="es-PE" sz="2480" spc="-1" strike="noStrike">
              <a:solidFill>
                <a:srgbClr val="000000"/>
              </a:solidFill>
              <a:latin typeface="Calibri"/>
            </a:endParaRPr>
          </a:p>
        </p:txBody>
      </p:sp>
      <p:sp>
        <p:nvSpPr>
          <p:cNvPr id="19" name="PlaceHolder 2"/>
          <p:cNvSpPr>
            <a:spLocks noGrp="1"/>
          </p:cNvSpPr>
          <p:nvPr>
            <p:ph type="body"/>
          </p:nvPr>
        </p:nvSpPr>
        <p:spPr>
          <a:xfrm>
            <a:off x="471600" y="2434320"/>
            <a:ext cx="2886120" cy="5801400"/>
          </a:xfrm>
          <a:prstGeom prst="rect">
            <a:avLst/>
          </a:prstGeom>
        </p:spPr>
        <p:txBody>
          <a:bodyPr lIns="0" rIns="0" tIns="0" bIns="0">
            <a:normAutofit/>
          </a:bodyPr>
          <a:p>
            <a:endParaRPr b="0" lang="es-PE" sz="1580" spc="-1" strike="noStrike">
              <a:solidFill>
                <a:srgbClr val="000000"/>
              </a:solidFill>
              <a:latin typeface="Calibri"/>
            </a:endParaRPr>
          </a:p>
        </p:txBody>
      </p:sp>
      <p:sp>
        <p:nvSpPr>
          <p:cNvPr id="20" name="PlaceHolder 3"/>
          <p:cNvSpPr>
            <a:spLocks noGrp="1"/>
          </p:cNvSpPr>
          <p:nvPr>
            <p:ph type="body"/>
          </p:nvPr>
        </p:nvSpPr>
        <p:spPr>
          <a:xfrm>
            <a:off x="3502440" y="2434320"/>
            <a:ext cx="2886120" cy="2766960"/>
          </a:xfrm>
          <a:prstGeom prst="rect">
            <a:avLst/>
          </a:prstGeom>
        </p:spPr>
        <p:txBody>
          <a:bodyPr lIns="0" rIns="0" tIns="0" bIns="0">
            <a:normAutofit/>
          </a:bodyPr>
          <a:p>
            <a:endParaRPr b="0" lang="es-PE" sz="1580" spc="-1" strike="noStrike">
              <a:solidFill>
                <a:srgbClr val="000000"/>
              </a:solidFill>
              <a:latin typeface="Calibri"/>
            </a:endParaRPr>
          </a:p>
        </p:txBody>
      </p:sp>
      <p:sp>
        <p:nvSpPr>
          <p:cNvPr id="21" name="PlaceHolder 4"/>
          <p:cNvSpPr>
            <a:spLocks noGrp="1"/>
          </p:cNvSpPr>
          <p:nvPr>
            <p:ph type="body"/>
          </p:nvPr>
        </p:nvSpPr>
        <p:spPr>
          <a:xfrm>
            <a:off x="3502440" y="5464440"/>
            <a:ext cx="2886120" cy="2766960"/>
          </a:xfrm>
          <a:prstGeom prst="rect">
            <a:avLst/>
          </a:prstGeom>
        </p:spPr>
        <p:txBody>
          <a:bodyPr lIns="0" rIns="0" tIns="0" bIns="0">
            <a:normAutofit/>
          </a:bodyPr>
          <a:p>
            <a:endParaRPr b="0" lang="es-PE" sz="158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71600" y="486720"/>
            <a:ext cx="5914800" cy="1766880"/>
          </a:xfrm>
          <a:prstGeom prst="rect">
            <a:avLst/>
          </a:prstGeom>
        </p:spPr>
        <p:txBody>
          <a:bodyPr lIns="0" rIns="0" tIns="0" bIns="0" anchor="ctr">
            <a:noAutofit/>
          </a:bodyPr>
          <a:p>
            <a:endParaRPr b="0" lang="es-PE" sz="2480" spc="-1" strike="noStrike">
              <a:solidFill>
                <a:srgbClr val="000000"/>
              </a:solidFill>
              <a:latin typeface="Calibri"/>
            </a:endParaRPr>
          </a:p>
        </p:txBody>
      </p:sp>
      <p:sp>
        <p:nvSpPr>
          <p:cNvPr id="23" name="PlaceHolder 2"/>
          <p:cNvSpPr>
            <a:spLocks noGrp="1"/>
          </p:cNvSpPr>
          <p:nvPr>
            <p:ph type="body"/>
          </p:nvPr>
        </p:nvSpPr>
        <p:spPr>
          <a:xfrm>
            <a:off x="471600" y="2434320"/>
            <a:ext cx="2886120" cy="2766960"/>
          </a:xfrm>
          <a:prstGeom prst="rect">
            <a:avLst/>
          </a:prstGeom>
        </p:spPr>
        <p:txBody>
          <a:bodyPr lIns="0" rIns="0" tIns="0" bIns="0">
            <a:normAutofit/>
          </a:bodyPr>
          <a:p>
            <a:endParaRPr b="0" lang="es-PE" sz="1580" spc="-1" strike="noStrike">
              <a:solidFill>
                <a:srgbClr val="000000"/>
              </a:solidFill>
              <a:latin typeface="Calibri"/>
            </a:endParaRPr>
          </a:p>
        </p:txBody>
      </p:sp>
      <p:sp>
        <p:nvSpPr>
          <p:cNvPr id="24" name="PlaceHolder 3"/>
          <p:cNvSpPr>
            <a:spLocks noGrp="1"/>
          </p:cNvSpPr>
          <p:nvPr>
            <p:ph type="body"/>
          </p:nvPr>
        </p:nvSpPr>
        <p:spPr>
          <a:xfrm>
            <a:off x="3502440" y="2434320"/>
            <a:ext cx="2886120" cy="2766960"/>
          </a:xfrm>
          <a:prstGeom prst="rect">
            <a:avLst/>
          </a:prstGeom>
        </p:spPr>
        <p:txBody>
          <a:bodyPr lIns="0" rIns="0" tIns="0" bIns="0">
            <a:normAutofit/>
          </a:bodyPr>
          <a:p>
            <a:endParaRPr b="0" lang="es-PE" sz="1580" spc="-1" strike="noStrike">
              <a:solidFill>
                <a:srgbClr val="000000"/>
              </a:solidFill>
              <a:latin typeface="Calibri"/>
            </a:endParaRPr>
          </a:p>
        </p:txBody>
      </p:sp>
      <p:sp>
        <p:nvSpPr>
          <p:cNvPr id="25" name="PlaceHolder 4"/>
          <p:cNvSpPr>
            <a:spLocks noGrp="1"/>
          </p:cNvSpPr>
          <p:nvPr>
            <p:ph type="body"/>
          </p:nvPr>
        </p:nvSpPr>
        <p:spPr>
          <a:xfrm>
            <a:off x="471600" y="5464440"/>
            <a:ext cx="5914800" cy="2766960"/>
          </a:xfrm>
          <a:prstGeom prst="rect">
            <a:avLst/>
          </a:prstGeom>
        </p:spPr>
        <p:txBody>
          <a:bodyPr lIns="0" rIns="0" tIns="0" bIns="0">
            <a:normAutofit/>
          </a:bodyPr>
          <a:p>
            <a:endParaRPr b="0" lang="es-PE" sz="158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71600" y="486720"/>
            <a:ext cx="5914800" cy="1766880"/>
          </a:xfrm>
          <a:prstGeom prst="rect">
            <a:avLst/>
          </a:prstGeom>
        </p:spPr>
        <p:txBody>
          <a:bodyPr anchor="ctr">
            <a:noAutofit/>
          </a:bodyPr>
          <a:p>
            <a:pPr>
              <a:lnSpc>
                <a:spcPct val="90000"/>
              </a:lnSpc>
            </a:pPr>
            <a:r>
              <a:rPr b="0" lang="en-US" sz="2480" spc="-1" strike="noStrike">
                <a:solidFill>
                  <a:srgbClr val="000000"/>
                </a:solidFill>
                <a:latin typeface="Calibri Light"/>
              </a:rPr>
              <a:t>Click to edit Master title style</a:t>
            </a:r>
            <a:endParaRPr b="0" lang="es-PE" sz="2480" spc="-1" strike="noStrike">
              <a:solidFill>
                <a:srgbClr val="000000"/>
              </a:solidFill>
              <a:latin typeface="Calibri"/>
            </a:endParaRPr>
          </a:p>
        </p:txBody>
      </p:sp>
      <p:sp>
        <p:nvSpPr>
          <p:cNvPr id="1" name="PlaceHolder 2"/>
          <p:cNvSpPr>
            <a:spLocks noGrp="1"/>
          </p:cNvSpPr>
          <p:nvPr>
            <p:ph type="body"/>
          </p:nvPr>
        </p:nvSpPr>
        <p:spPr>
          <a:xfrm>
            <a:off x="471600" y="2434320"/>
            <a:ext cx="5914800" cy="5801400"/>
          </a:xfrm>
          <a:prstGeom prst="rect">
            <a:avLst/>
          </a:prstGeom>
        </p:spPr>
        <p:txBody>
          <a:bodyPr>
            <a:noAutofit/>
          </a:bodyPr>
          <a:p>
            <a:pPr marL="128520" indent="-128160">
              <a:lnSpc>
                <a:spcPct val="90000"/>
              </a:lnSpc>
              <a:spcBef>
                <a:spcPts val="564"/>
              </a:spcBef>
              <a:buClr>
                <a:srgbClr val="000000"/>
              </a:buClr>
              <a:buFont typeface="Arial"/>
              <a:buChar char="•"/>
            </a:pPr>
            <a:r>
              <a:rPr b="0" lang="en-US" sz="1580" spc="-1" strike="noStrike">
                <a:solidFill>
                  <a:srgbClr val="000000"/>
                </a:solidFill>
                <a:latin typeface="Calibri"/>
              </a:rPr>
              <a:t>Click to edit Master text styles</a:t>
            </a:r>
            <a:endParaRPr b="0" lang="es-PE" sz="1580" spc="-1" strike="noStrike">
              <a:solidFill>
                <a:srgbClr val="000000"/>
              </a:solidFill>
              <a:latin typeface="Calibri"/>
            </a:endParaRPr>
          </a:p>
          <a:p>
            <a:pPr lvl="1" marL="385920" indent="-128160">
              <a:lnSpc>
                <a:spcPct val="90000"/>
              </a:lnSpc>
              <a:spcBef>
                <a:spcPts val="281"/>
              </a:spcBef>
              <a:buClr>
                <a:srgbClr val="000000"/>
              </a:buClr>
              <a:buFont typeface="Arial"/>
              <a:buChar char="•"/>
            </a:pPr>
            <a:r>
              <a:rPr b="0" lang="en-US" sz="1350" spc="-1" strike="noStrike">
                <a:solidFill>
                  <a:srgbClr val="000000"/>
                </a:solidFill>
                <a:latin typeface="Calibri"/>
              </a:rPr>
              <a:t>Second level</a:t>
            </a:r>
            <a:endParaRPr b="0" lang="es-PE" sz="1350" spc="-1" strike="noStrike">
              <a:solidFill>
                <a:srgbClr val="000000"/>
              </a:solidFill>
              <a:latin typeface="Calibri"/>
            </a:endParaRPr>
          </a:p>
          <a:p>
            <a:pPr lvl="2" marL="642960" indent="-128160">
              <a:lnSpc>
                <a:spcPct val="90000"/>
              </a:lnSpc>
              <a:spcBef>
                <a:spcPts val="281"/>
              </a:spcBef>
              <a:buClr>
                <a:srgbClr val="000000"/>
              </a:buClr>
              <a:buFont typeface="Arial"/>
              <a:buChar char="•"/>
            </a:pPr>
            <a:r>
              <a:rPr b="0" lang="en-US" sz="1130" spc="-1" strike="noStrike">
                <a:solidFill>
                  <a:srgbClr val="000000"/>
                </a:solidFill>
                <a:latin typeface="Calibri"/>
              </a:rPr>
              <a:t>Third level</a:t>
            </a:r>
            <a:endParaRPr b="0" lang="es-PE" sz="1130" spc="-1" strike="noStrike">
              <a:solidFill>
                <a:srgbClr val="000000"/>
              </a:solidFill>
              <a:latin typeface="Calibri"/>
            </a:endParaRPr>
          </a:p>
          <a:p>
            <a:pPr lvl="3" marL="900000" indent="-128160">
              <a:lnSpc>
                <a:spcPct val="90000"/>
              </a:lnSpc>
              <a:spcBef>
                <a:spcPts val="281"/>
              </a:spcBef>
              <a:buClr>
                <a:srgbClr val="000000"/>
              </a:buClr>
              <a:buFont typeface="Arial"/>
              <a:buChar char="•"/>
            </a:pPr>
            <a:r>
              <a:rPr b="0" lang="en-US" sz="1020" spc="-1" strike="noStrike">
                <a:solidFill>
                  <a:srgbClr val="000000"/>
                </a:solidFill>
                <a:latin typeface="Calibri"/>
              </a:rPr>
              <a:t>Fourth level</a:t>
            </a:r>
            <a:endParaRPr b="0" lang="es-PE" sz="1020" spc="-1" strike="noStrike">
              <a:solidFill>
                <a:srgbClr val="000000"/>
              </a:solidFill>
              <a:latin typeface="Calibri"/>
            </a:endParaRPr>
          </a:p>
          <a:p>
            <a:pPr lvl="4" marL="1157400" indent="-128160">
              <a:lnSpc>
                <a:spcPct val="90000"/>
              </a:lnSpc>
              <a:spcBef>
                <a:spcPts val="281"/>
              </a:spcBef>
              <a:buClr>
                <a:srgbClr val="000000"/>
              </a:buClr>
              <a:buFont typeface="Arial"/>
              <a:buChar char="•"/>
            </a:pPr>
            <a:r>
              <a:rPr b="0" lang="en-US" sz="1020" spc="-1" strike="noStrike">
                <a:solidFill>
                  <a:srgbClr val="000000"/>
                </a:solidFill>
                <a:latin typeface="Calibri"/>
              </a:rPr>
              <a:t>Fifth level</a:t>
            </a:r>
            <a:endParaRPr b="0" lang="es-PE" sz="1020" spc="-1" strike="noStrike">
              <a:solidFill>
                <a:srgbClr val="000000"/>
              </a:solidFill>
              <a:latin typeface="Calibri"/>
            </a:endParaRPr>
          </a:p>
        </p:txBody>
      </p:sp>
      <p:sp>
        <p:nvSpPr>
          <p:cNvPr id="2" name="PlaceHolder 3"/>
          <p:cNvSpPr>
            <a:spLocks noGrp="1"/>
          </p:cNvSpPr>
          <p:nvPr>
            <p:ph type="dt"/>
          </p:nvPr>
        </p:nvSpPr>
        <p:spPr>
          <a:xfrm>
            <a:off x="471600" y="8475120"/>
            <a:ext cx="1542600" cy="486360"/>
          </a:xfrm>
          <a:prstGeom prst="rect">
            <a:avLst/>
          </a:prstGeom>
        </p:spPr>
        <p:txBody>
          <a:bodyPr anchor="ctr">
            <a:noAutofit/>
          </a:bodyPr>
          <a:p>
            <a:pPr>
              <a:lnSpc>
                <a:spcPct val="100000"/>
              </a:lnSpc>
            </a:pPr>
            <a:fld id="{A953D595-C08E-4E77-BBD4-8EFBDDF44DED}" type="datetime">
              <a:rPr b="0" lang="es-PE" sz="680" spc="-1" strike="noStrike">
                <a:solidFill>
                  <a:srgbClr val="8b8b8b"/>
                </a:solidFill>
                <a:latin typeface="Calibri"/>
              </a:rPr>
              <a:t>2/05/21</a:t>
            </a:fld>
            <a:endParaRPr b="0" lang="it-IT" sz="680" spc="-1" strike="noStrike">
              <a:latin typeface="Times New Roman"/>
            </a:endParaRPr>
          </a:p>
        </p:txBody>
      </p:sp>
      <p:sp>
        <p:nvSpPr>
          <p:cNvPr id="3" name="PlaceHolder 4"/>
          <p:cNvSpPr>
            <a:spLocks noGrp="1"/>
          </p:cNvSpPr>
          <p:nvPr>
            <p:ph type="ftr"/>
          </p:nvPr>
        </p:nvSpPr>
        <p:spPr>
          <a:xfrm>
            <a:off x="2271600" y="8475120"/>
            <a:ext cx="2314080" cy="486360"/>
          </a:xfrm>
          <a:prstGeom prst="rect">
            <a:avLst/>
          </a:prstGeom>
        </p:spPr>
        <p:txBody>
          <a:bodyPr anchor="ctr">
            <a:noAutofit/>
          </a:bodyPr>
          <a:p>
            <a:endParaRPr b="0" lang="it-IT" sz="2400" spc="-1" strike="noStrike">
              <a:latin typeface="Times New Roman"/>
            </a:endParaRPr>
          </a:p>
        </p:txBody>
      </p:sp>
      <p:sp>
        <p:nvSpPr>
          <p:cNvPr id="4" name="PlaceHolder 5"/>
          <p:cNvSpPr>
            <a:spLocks noGrp="1"/>
          </p:cNvSpPr>
          <p:nvPr>
            <p:ph type="sldNum"/>
          </p:nvPr>
        </p:nvSpPr>
        <p:spPr>
          <a:xfrm>
            <a:off x="4843440" y="8475120"/>
            <a:ext cx="1542600" cy="486360"/>
          </a:xfrm>
          <a:prstGeom prst="rect">
            <a:avLst/>
          </a:prstGeom>
        </p:spPr>
        <p:txBody>
          <a:bodyPr anchor="ctr">
            <a:noAutofit/>
          </a:bodyPr>
          <a:p>
            <a:pPr algn="r">
              <a:lnSpc>
                <a:spcPct val="100000"/>
              </a:lnSpc>
            </a:pPr>
            <a:fld id="{762FA0D1-4EA4-401C-BB1B-F7BB96A15ACB}" type="slidenum">
              <a:rPr b="0" lang="es-PE" sz="680" spc="-1" strike="noStrike">
                <a:solidFill>
                  <a:srgbClr val="8b8b8b"/>
                </a:solidFill>
                <a:latin typeface="Calibri"/>
              </a:rPr>
              <a:t>&lt;numero&gt;</a:t>
            </a:fld>
            <a:endParaRPr b="0" lang="it-IT" sz="68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slideLayout" Target="../slideLayouts/slideLayout1.xml"/><Relationship Id="rId9"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 name="Picture 12" descr=""/>
          <p:cNvPicPr/>
          <p:nvPr/>
        </p:nvPicPr>
        <p:blipFill>
          <a:blip r:embed="rId1"/>
          <a:stretch/>
        </p:blipFill>
        <p:spPr>
          <a:xfrm>
            <a:off x="0" y="8480520"/>
            <a:ext cx="6857640" cy="675360"/>
          </a:xfrm>
          <a:prstGeom prst="rect">
            <a:avLst/>
          </a:prstGeom>
          <a:ln w="0">
            <a:noFill/>
          </a:ln>
        </p:spPr>
      </p:pic>
      <p:sp>
        <p:nvSpPr>
          <p:cNvPr id="48" name="2 CuadroTexto"/>
          <p:cNvSpPr/>
          <p:nvPr/>
        </p:nvSpPr>
        <p:spPr>
          <a:xfrm>
            <a:off x="0" y="1192320"/>
            <a:ext cx="2340360" cy="425160"/>
          </a:xfrm>
          <a:prstGeom prst="rect">
            <a:avLst/>
          </a:prstGeom>
          <a:noFill/>
          <a:ln w="9525">
            <a:noFill/>
          </a:ln>
        </p:spPr>
        <p:style>
          <a:lnRef idx="0"/>
          <a:fillRef idx="0"/>
          <a:effectRef idx="0"/>
          <a:fontRef idx="minor"/>
        </p:style>
        <p:txBody>
          <a:bodyPr lIns="90000" rIns="90000" tIns="45000" bIns="45000">
            <a:spAutoFit/>
          </a:bodyPr>
          <a:p>
            <a:pPr>
              <a:lnSpc>
                <a:spcPct val="100000"/>
              </a:lnSpc>
            </a:pPr>
            <a:r>
              <a:rPr b="1" lang="it-IT" sz="1100" spc="-1" strike="noStrike">
                <a:solidFill>
                  <a:srgbClr val="000000"/>
                </a:solidFill>
                <a:latin typeface="Calibri"/>
              </a:rPr>
              <a:t>Per MelquisedecLisbet!</a:t>
            </a:r>
            <a:endParaRPr b="0" lang="it-IT" sz="1100" spc="-1" strike="noStrike">
              <a:latin typeface="Arial"/>
            </a:endParaRPr>
          </a:p>
          <a:p>
            <a:pPr>
              <a:lnSpc>
                <a:spcPct val="100000"/>
              </a:lnSpc>
            </a:pPr>
            <a:r>
              <a:rPr b="1" lang="it-IT" sz="1100" spc="-1" strike="noStrike">
                <a:solidFill>
                  <a:srgbClr val="000000"/>
                </a:solidFill>
                <a:latin typeface="Calibri"/>
              </a:rPr>
              <a:t>Per nostro Padre e nostra Madre!</a:t>
            </a:r>
            <a:endParaRPr b="0" lang="it-IT" sz="1100" spc="-1" strike="noStrike">
              <a:latin typeface="Arial"/>
            </a:endParaRPr>
          </a:p>
        </p:txBody>
      </p:sp>
      <p:pic>
        <p:nvPicPr>
          <p:cNvPr id="49" name="Picture 9" descr=""/>
          <p:cNvPicPr/>
          <p:nvPr/>
        </p:nvPicPr>
        <p:blipFill>
          <a:blip r:embed="rId2"/>
          <a:stretch/>
        </p:blipFill>
        <p:spPr>
          <a:xfrm>
            <a:off x="5855400" y="191160"/>
            <a:ext cx="835560" cy="578160"/>
          </a:xfrm>
          <a:prstGeom prst="rect">
            <a:avLst/>
          </a:prstGeom>
          <a:ln w="0">
            <a:noFill/>
          </a:ln>
        </p:spPr>
      </p:pic>
      <p:pic>
        <p:nvPicPr>
          <p:cNvPr id="50" name="Picture 11" descr=""/>
          <p:cNvPicPr/>
          <p:nvPr/>
        </p:nvPicPr>
        <p:blipFill>
          <a:blip r:embed="rId3"/>
          <a:stretch/>
        </p:blipFill>
        <p:spPr>
          <a:xfrm>
            <a:off x="447840" y="-6840"/>
            <a:ext cx="4835880" cy="902160"/>
          </a:xfrm>
          <a:prstGeom prst="rect">
            <a:avLst/>
          </a:prstGeom>
          <a:ln w="0">
            <a:noFill/>
          </a:ln>
        </p:spPr>
      </p:pic>
      <p:sp>
        <p:nvSpPr>
          <p:cNvPr id="51" name="TextBox 1"/>
          <p:cNvSpPr/>
          <p:nvPr/>
        </p:nvSpPr>
        <p:spPr>
          <a:xfrm>
            <a:off x="188640" y="1648080"/>
            <a:ext cx="6502320" cy="7029360"/>
          </a:xfrm>
          <a:prstGeom prst="rect">
            <a:avLst/>
          </a:prstGeom>
          <a:noFill/>
          <a:ln w="38100">
            <a:noFill/>
          </a:ln>
        </p:spPr>
        <p:style>
          <a:lnRef idx="0"/>
          <a:fillRef idx="0"/>
          <a:effectRef idx="0"/>
          <a:fontRef idx="minor"/>
        </p:style>
        <p:txBody>
          <a:bodyPr lIns="90000" rIns="90000" tIns="45000" bIns="45000">
            <a:spAutoFit/>
          </a:bodyPr>
          <a:p>
            <a:pPr algn="ctr">
              <a:lnSpc>
                <a:spcPct val="100000"/>
              </a:lnSpc>
            </a:pPr>
            <a:r>
              <a:rPr b="0" lang="es-CR" sz="1100" spc="-1" strike="noStrike">
                <a:solidFill>
                  <a:srgbClr val="000000"/>
                </a:solidFill>
                <a:latin typeface="Arial"/>
              </a:rPr>
              <a:t>Fratelli fedeli, oggi vedremo come MelquisedecLisbet sono la Vita Eterna e cosa </a:t>
            </a:r>
            <a:endParaRPr b="0" lang="it-IT" sz="1100" spc="-1" strike="noStrike">
              <a:latin typeface="Arial"/>
            </a:endParaRPr>
          </a:p>
          <a:p>
            <a:pPr algn="ctr">
              <a:lnSpc>
                <a:spcPct val="100000"/>
              </a:lnSpc>
            </a:pPr>
            <a:r>
              <a:rPr b="0" lang="es-CR" sz="1100" spc="-1" strike="noStrike">
                <a:solidFill>
                  <a:srgbClr val="000000"/>
                </a:solidFill>
                <a:latin typeface="Arial"/>
              </a:rPr>
              <a:t>dobbiamo fare per ottenerla. Grazie alla risurrezione spirituale e alla morte sulla croce </a:t>
            </a:r>
            <a:endParaRPr b="0" lang="it-IT" sz="1100" spc="-1" strike="noStrike">
              <a:latin typeface="Arial"/>
            </a:endParaRPr>
          </a:p>
          <a:p>
            <a:pPr algn="ctr">
              <a:lnSpc>
                <a:spcPct val="100000"/>
              </a:lnSpc>
            </a:pPr>
            <a:r>
              <a:rPr b="0" lang="es-CR" sz="1100" spc="-1" strike="noStrike">
                <a:solidFill>
                  <a:srgbClr val="000000"/>
                </a:solidFill>
                <a:latin typeface="Arial"/>
              </a:rPr>
              <a:t>di Cristo Lisbet, non siamo più condannati a morire fisicamente, perché Lei ha vinto </a:t>
            </a:r>
            <a:endParaRPr b="0" lang="it-IT" sz="1100" spc="-1" strike="noStrike">
              <a:latin typeface="Arial"/>
            </a:endParaRPr>
          </a:p>
          <a:p>
            <a:pPr algn="ctr">
              <a:lnSpc>
                <a:spcPct val="100000"/>
              </a:lnSpc>
            </a:pPr>
            <a:r>
              <a:rPr b="0" lang="es-CR" sz="1100" spc="-1" strike="noStrike">
                <a:solidFill>
                  <a:srgbClr val="000000"/>
                </a:solidFill>
                <a:latin typeface="Arial"/>
              </a:rPr>
              <a:t>la morte carnale attraverso la Sua conoscenza.</a:t>
            </a:r>
            <a:endParaRPr b="0" lang="it-IT" sz="1100" spc="-1" strike="noStrike">
              <a:latin typeface="Arial"/>
            </a:endParaRPr>
          </a:p>
          <a:p>
            <a:pPr algn="ctr">
              <a:lnSpc>
                <a:spcPct val="100000"/>
              </a:lnSpc>
            </a:pPr>
            <a:endParaRPr b="0" lang="it-IT" sz="1100" spc="-1" strike="noStrike">
              <a:latin typeface="Arial"/>
            </a:endParaRPr>
          </a:p>
          <a:p>
            <a:pPr algn="just">
              <a:lnSpc>
                <a:spcPct val="100000"/>
              </a:lnSpc>
            </a:pPr>
            <a:r>
              <a:rPr b="0" lang="es-CR" sz="1100" spc="-1" strike="noStrike">
                <a:solidFill>
                  <a:srgbClr val="000000"/>
                </a:solidFill>
                <a:latin typeface="Arial"/>
              </a:rPr>
              <a:t>Cristo Lisbet è la Salvezza, è la Prima Immortale che ci dà la Sua vittoria per trionfare sulla morte e per poter godere della Sua eredità di Vita Eterna e Immortalità. Cristo Lisbet ci esorta in </a:t>
            </a:r>
            <a:r>
              <a:rPr b="0" i="1" lang="es-CR" sz="1100" spc="-1" strike="noStrike">
                <a:solidFill>
                  <a:srgbClr val="000000"/>
                </a:solidFill>
                <a:latin typeface="Arial"/>
              </a:rPr>
              <a:t>Romani 8:13</a:t>
            </a:r>
            <a:r>
              <a:rPr b="0" lang="es-CR" sz="1100" spc="-1" strike="noStrike">
                <a:solidFill>
                  <a:srgbClr val="000000"/>
                </a:solidFill>
                <a:latin typeface="Arial"/>
              </a:rPr>
              <a:t> – </a:t>
            </a:r>
            <a:r>
              <a:rPr b="0" lang="es-CR" sz="1100" spc="-1" strike="noStrike" u="sng">
                <a:solidFill>
                  <a:srgbClr val="000000"/>
                </a:solidFill>
                <a:uFillTx/>
                <a:latin typeface="Arial"/>
              </a:rPr>
              <a:t>Noi oggi testimoniamo con le nostre buone opere che lo Spirito di Santità, Cristo Lisbet, vive in noi Suoi figli, non viviamo più secondo la mente carnale</a:t>
            </a:r>
            <a:r>
              <a:rPr b="0" lang="es-CR" sz="1100" spc="-1" strike="noStrike">
                <a:solidFill>
                  <a:srgbClr val="000000"/>
                </a:solidFill>
                <a:latin typeface="Arial"/>
              </a:rPr>
              <a:t>.</a:t>
            </a:r>
            <a:endParaRPr b="0" lang="it-IT" sz="1100" spc="-1" strike="noStrike">
              <a:latin typeface="Arial"/>
            </a:endParaRPr>
          </a:p>
          <a:p>
            <a:pPr>
              <a:lnSpc>
                <a:spcPct val="100000"/>
              </a:lnSpc>
            </a:pPr>
            <a:endParaRPr b="0" lang="it-IT" sz="1100" spc="-1" strike="noStrike">
              <a:latin typeface="Arial"/>
            </a:endParaRPr>
          </a:p>
          <a:p>
            <a:pPr algn="just">
              <a:lnSpc>
                <a:spcPct val="100000"/>
              </a:lnSpc>
            </a:pPr>
            <a:r>
              <a:rPr b="0" lang="es-CR" sz="1100" spc="-1" strike="noStrike">
                <a:solidFill>
                  <a:srgbClr val="000000"/>
                </a:solidFill>
                <a:latin typeface="Arial"/>
              </a:rPr>
              <a:t>MelquisedecLisbet giudicano in mezzo al Loro popolo, con la Loro Giustizia dal Cielo, perché sono presenti insegnandoci ad ascoltare, valorizzare e mettere in pratica la Verità che esce dalla bocca della nostra Santa Madre Spirituale, affinché la morte fisica </a:t>
            </a:r>
            <a:r>
              <a:rPr b="0" lang="es-CR" sz="1100" spc="-1" strike="noStrike" u="sng">
                <a:solidFill>
                  <a:srgbClr val="000000"/>
                </a:solidFill>
                <a:uFillTx/>
                <a:latin typeface="Arial"/>
              </a:rPr>
              <a:t>non regni più in noi</a:t>
            </a:r>
            <a:r>
              <a:rPr b="0" lang="es-CR" sz="1100" spc="-1" strike="noStrike">
                <a:solidFill>
                  <a:srgbClr val="000000"/>
                </a:solidFill>
                <a:latin typeface="Arial"/>
              </a:rPr>
              <a:t>, ma </a:t>
            </a:r>
            <a:r>
              <a:rPr b="0" lang="es-CR" sz="1100" spc="-1" strike="noStrike" u="sng">
                <a:solidFill>
                  <a:srgbClr val="000000"/>
                </a:solidFill>
                <a:uFillTx/>
                <a:latin typeface="Arial"/>
              </a:rPr>
              <a:t>la Santità della Sua Vita Eterna</a:t>
            </a:r>
            <a:r>
              <a:rPr b="0" lang="es-CR" sz="1100" spc="-1" strike="noStrike">
                <a:solidFill>
                  <a:srgbClr val="000000"/>
                </a:solidFill>
                <a:latin typeface="Arial"/>
              </a:rPr>
              <a:t>. Cristo è presente per Liberare tutti dalla morte fisica. </a:t>
            </a:r>
            <a:r>
              <a:rPr b="1" lang="es-CR" sz="1100" spc="-1" strike="noStrike">
                <a:solidFill>
                  <a:srgbClr val="000000"/>
                </a:solidFill>
                <a:latin typeface="Arial"/>
              </a:rPr>
              <a:t>Dio Padre e Dio Madre, MelquisedecLisbet sono la Vita Eterna stessa e il Loro Ordine Santo si è stabilito in noi, coloro che siamo risuscitati insieme a Cristo e prendiamo la nostra croce e la seguiamo fedelmente al lasciarci alle spalle il nostro vecchio modo di vivere</a:t>
            </a:r>
            <a:r>
              <a:rPr b="0" lang="es-CR" sz="1100" spc="-1" strike="noStrike">
                <a:solidFill>
                  <a:srgbClr val="000000"/>
                </a:solidFill>
                <a:latin typeface="Arial"/>
              </a:rPr>
              <a:t>.  </a:t>
            </a:r>
            <a:endParaRPr b="0" lang="it-IT" sz="1100" spc="-1" strike="noStrike">
              <a:latin typeface="Arial"/>
            </a:endParaRPr>
          </a:p>
          <a:p>
            <a:pPr>
              <a:lnSpc>
                <a:spcPct val="100000"/>
              </a:lnSpc>
            </a:pPr>
            <a:endParaRPr b="0" lang="it-IT" sz="1100" spc="-1" strike="noStrike">
              <a:latin typeface="Arial"/>
            </a:endParaRPr>
          </a:p>
          <a:p>
            <a:pPr algn="just">
              <a:lnSpc>
                <a:spcPct val="100000"/>
              </a:lnSpc>
            </a:pPr>
            <a:r>
              <a:rPr b="0" lang="es-CR" sz="1100" spc="-1" strike="noStrike">
                <a:solidFill>
                  <a:srgbClr val="000000"/>
                </a:solidFill>
                <a:latin typeface="Arial"/>
              </a:rPr>
              <a:t>Solo Dio Padre Melquisedec e Dio Madre Lisbet compiono il messaggio della Loro poderosa Parola. </a:t>
            </a:r>
            <a:r>
              <a:rPr b="0" lang="es-CR" sz="1100" spc="-1" strike="noStrike" u="sng">
                <a:solidFill>
                  <a:srgbClr val="000000"/>
                </a:solidFill>
                <a:uFillTx/>
                <a:latin typeface="Arial"/>
              </a:rPr>
              <a:t>Loro producono in noi la Loro Purificazione e Perfezione</a:t>
            </a:r>
            <a:r>
              <a:rPr b="0" lang="es-CR" sz="1100" spc="-1" strike="noStrike">
                <a:solidFill>
                  <a:srgbClr val="000000"/>
                </a:solidFill>
                <a:latin typeface="Arial"/>
              </a:rPr>
              <a:t>. Solo Cristo Lisbet può trasformarci e darci la Vita Eterna, come dice in </a:t>
            </a:r>
            <a:r>
              <a:rPr b="0" i="1" lang="es-CR" sz="1100" spc="-1" strike="noStrike">
                <a:solidFill>
                  <a:srgbClr val="000000"/>
                </a:solidFill>
                <a:latin typeface="Arial"/>
              </a:rPr>
              <a:t>Filippesi 3:21</a:t>
            </a:r>
            <a:r>
              <a:rPr b="0" lang="es-CR" sz="1100" spc="-1" strike="noStrike">
                <a:solidFill>
                  <a:srgbClr val="000000"/>
                </a:solidFill>
                <a:latin typeface="Arial"/>
              </a:rPr>
              <a:t>. </a:t>
            </a:r>
            <a:endParaRPr b="0" lang="it-IT" sz="1100" spc="-1" strike="noStrike">
              <a:latin typeface="Arial"/>
            </a:endParaRPr>
          </a:p>
          <a:p>
            <a:pPr algn="ctr">
              <a:lnSpc>
                <a:spcPct val="100000"/>
              </a:lnSpc>
            </a:pPr>
            <a:r>
              <a:rPr b="0" lang="es-CR" sz="1100" spc="-1" strike="noStrike">
                <a:solidFill>
                  <a:srgbClr val="000000"/>
                </a:solidFill>
                <a:latin typeface="Arial"/>
              </a:rPr>
              <a:t>Vediamo il significato della parola Transformare</a:t>
            </a:r>
            <a:endParaRPr b="0" lang="it-IT" sz="1100" spc="-1" strike="noStrike">
              <a:latin typeface="Arial"/>
            </a:endParaRPr>
          </a:p>
          <a:p>
            <a:pPr algn="ctr">
              <a:lnSpc>
                <a:spcPct val="100000"/>
              </a:lnSpc>
            </a:pPr>
            <a:r>
              <a:rPr b="0" lang="es-CR" sz="1100" spc="-1" strike="noStrike">
                <a:solidFill>
                  <a:srgbClr val="000000"/>
                </a:solidFill>
                <a:latin typeface="Arial"/>
              </a:rPr>
              <a:t> </a:t>
            </a:r>
            <a:r>
              <a:rPr b="1" i="1" lang="es-CR" sz="1100" spc="-1" strike="noStrike">
                <a:solidFill>
                  <a:srgbClr val="002060"/>
                </a:solidFill>
                <a:latin typeface="Arial"/>
              </a:rPr>
              <a:t> </a:t>
            </a:r>
            <a:r>
              <a:rPr b="1" i="1" lang="es-CR" sz="1100" spc="-1" strike="noStrike">
                <a:solidFill>
                  <a:srgbClr val="002060"/>
                </a:solidFill>
                <a:latin typeface="Arial"/>
              </a:rPr>
              <a:t>Trasformare: è il risultato di un processo di cambiamento di una persona o </a:t>
            </a:r>
            <a:endParaRPr b="0" lang="it-IT" sz="1100" spc="-1" strike="noStrike">
              <a:latin typeface="Arial"/>
            </a:endParaRPr>
          </a:p>
          <a:p>
            <a:pPr algn="ctr">
              <a:lnSpc>
                <a:spcPct val="100000"/>
              </a:lnSpc>
            </a:pPr>
            <a:r>
              <a:rPr b="1" i="1" lang="es-CR" sz="1100" spc="-1" strike="noStrike">
                <a:solidFill>
                  <a:srgbClr val="002060"/>
                </a:solidFill>
                <a:latin typeface="Arial"/>
              </a:rPr>
              <a:t>di una cosa e accade quando una cosa, un fatto o un'idea viene trasformata in un'altra.</a:t>
            </a:r>
            <a:endParaRPr b="0" lang="it-IT" sz="1100" spc="-1" strike="noStrike">
              <a:latin typeface="Arial"/>
            </a:endParaRPr>
          </a:p>
          <a:p>
            <a:pPr algn="ctr">
              <a:lnSpc>
                <a:spcPct val="100000"/>
              </a:lnSpc>
            </a:pPr>
            <a:endParaRPr b="0" lang="it-IT" sz="1100" spc="-1" strike="noStrike">
              <a:latin typeface="Arial"/>
            </a:endParaRPr>
          </a:p>
          <a:p>
            <a:pPr algn="just">
              <a:lnSpc>
                <a:spcPct val="100000"/>
              </a:lnSpc>
            </a:pPr>
            <a:r>
              <a:rPr b="0" lang="es-CR" sz="1100" spc="-1" strike="noStrike" u="sng">
                <a:solidFill>
                  <a:srgbClr val="000000"/>
                </a:solidFill>
                <a:uFillTx/>
                <a:latin typeface="Arial"/>
              </a:rPr>
              <a:t>Solo Dio Madre Cristo Lisbet può trasformare le nostre vite in meglio</a:t>
            </a:r>
            <a:r>
              <a:rPr b="0" lang="es-CR" sz="1100" spc="-1" strike="noStrike">
                <a:solidFill>
                  <a:srgbClr val="000000"/>
                </a:solidFill>
                <a:latin typeface="Arial"/>
              </a:rPr>
              <a:t>. Siamo molto privilegiati di ricevere la Sua Parola, che oggi abita nelle nostre menti. Per questo rendiamo testimonianza perché viviamo i buoni cambiamenti del Potere della Sua Parola.  </a:t>
            </a:r>
            <a:endParaRPr b="0" lang="it-IT" sz="1100" spc="-1" strike="noStrike">
              <a:latin typeface="Arial"/>
            </a:endParaRPr>
          </a:p>
          <a:p>
            <a:pPr>
              <a:lnSpc>
                <a:spcPct val="100000"/>
              </a:lnSpc>
            </a:pPr>
            <a:endParaRPr b="0" lang="it-IT" sz="1100" spc="-1" strike="noStrike">
              <a:latin typeface="Arial"/>
            </a:endParaRPr>
          </a:p>
          <a:p>
            <a:pPr algn="just">
              <a:lnSpc>
                <a:spcPct val="100000"/>
              </a:lnSpc>
            </a:pPr>
            <a:r>
              <a:rPr b="0" lang="es-CR" sz="1100" spc="-1" strike="noStrike">
                <a:solidFill>
                  <a:srgbClr val="000000"/>
                </a:solidFill>
                <a:latin typeface="Arial"/>
              </a:rPr>
              <a:t>Fratelli, Cristo è la prima a risorgere e ad essere immortale e credendo e scegliendo di vivere nella Sua Parola di Vita Santa, ci ha fatti Suoi figli fedeli, Sue stelle splendenti per fare luce in questo mondo di tenebre, noi siamo il sale della terra.</a:t>
            </a:r>
            <a:endParaRPr b="0" lang="it-IT" sz="1100" spc="-1" strike="noStrike">
              <a:latin typeface="Arial"/>
            </a:endParaRPr>
          </a:p>
          <a:p>
            <a:pPr algn="just">
              <a:lnSpc>
                <a:spcPct val="100000"/>
              </a:lnSpc>
            </a:pPr>
            <a:endParaRPr b="0" lang="it-IT" sz="1100" spc="-1" strike="noStrike">
              <a:latin typeface="Arial"/>
            </a:endParaRPr>
          </a:p>
          <a:p>
            <a:pPr algn="just">
              <a:lnSpc>
                <a:spcPct val="100000"/>
              </a:lnSpc>
            </a:pPr>
            <a:r>
              <a:rPr b="0" lang="es-CR" sz="1100" spc="-1" strike="noStrike" u="sng">
                <a:solidFill>
                  <a:srgbClr val="000000"/>
                </a:solidFill>
                <a:uFillTx/>
                <a:latin typeface="Arial"/>
              </a:rPr>
              <a:t>Siamo beati noi che ci siamo lasciati lavare i nostri vestiti, per avere diritto all'Albero della Vita, Cristo Lisbet</a:t>
            </a:r>
            <a:r>
              <a:rPr b="0" lang="es-CR" sz="1100" spc="-1" strike="noStrike">
                <a:solidFill>
                  <a:srgbClr val="000000"/>
                </a:solidFill>
                <a:latin typeface="Arial"/>
              </a:rPr>
              <a:t>. </a:t>
            </a:r>
            <a:r>
              <a:rPr b="0" lang="es-CR" sz="1100" spc="-1" strike="noStrike" u="sng">
                <a:solidFill>
                  <a:srgbClr val="000000"/>
                </a:solidFill>
                <a:uFillTx/>
                <a:latin typeface="Arial"/>
              </a:rPr>
              <a:t>È per mezzo dell'Amore Ineguagliabile della nostra Madre Spirituale, che siamo purificati e perfezionati</a:t>
            </a:r>
            <a:r>
              <a:rPr b="0" lang="es-CR" sz="1100" spc="-1" strike="noStrike">
                <a:solidFill>
                  <a:srgbClr val="000000"/>
                </a:solidFill>
                <a:latin typeface="Arial"/>
              </a:rPr>
              <a:t> per essere uguali all'Unigenita Sposa di Dio. Cristo Lisbet è venuta con la Sua Sapienza a Salvare tutti coloro che credono in Lei e La seguono. Lei cammina e dimostra il Suo Potere tra il Suo popolo fedele. </a:t>
            </a:r>
            <a:r>
              <a:rPr b="0" lang="es-CR" sz="1100" spc="-1" strike="noStrike" u="sng">
                <a:solidFill>
                  <a:srgbClr val="000000"/>
                </a:solidFill>
                <a:uFillTx/>
                <a:latin typeface="Arial"/>
              </a:rPr>
              <a:t>Ci insegna come vivere nel Suo Riposo, Pace e Vita Eterna</a:t>
            </a:r>
            <a:r>
              <a:rPr b="0" lang="es-CR" sz="1100" spc="-1" strike="noStrike">
                <a:solidFill>
                  <a:srgbClr val="000000"/>
                </a:solidFill>
                <a:latin typeface="Arial"/>
              </a:rPr>
              <a:t>.</a:t>
            </a:r>
            <a:endParaRPr b="0" lang="it-IT" sz="1100" spc="-1" strike="noStrike">
              <a:latin typeface="Arial"/>
            </a:endParaRPr>
          </a:p>
          <a:p>
            <a:pPr>
              <a:lnSpc>
                <a:spcPct val="100000"/>
              </a:lnSpc>
            </a:pPr>
            <a:endParaRPr b="0" lang="it-IT" sz="1100" spc="-1" strike="noStrike">
              <a:latin typeface="Arial"/>
            </a:endParaRPr>
          </a:p>
          <a:p>
            <a:pPr algn="ctr">
              <a:lnSpc>
                <a:spcPct val="100000"/>
              </a:lnSpc>
            </a:pPr>
            <a:r>
              <a:rPr b="1" lang="es-CR" sz="1400" spc="-1" strike="noStrike">
                <a:solidFill>
                  <a:srgbClr val="0070c0"/>
                </a:solidFill>
                <a:latin typeface="Arial"/>
              </a:rPr>
              <a:t>Grazie Cristo Lisbet perché oggi Ti vediamo, ascoltiamo e seguiamo le Tue istruzioni, Tu Sei la Porta di Ingresso al Paradiso. Amen, Alleluia!</a:t>
            </a:r>
            <a:endParaRPr b="0" lang="it-IT" sz="1400" spc="-1" strike="noStrike">
              <a:latin typeface="Arial"/>
            </a:endParaRPr>
          </a:p>
        </p:txBody>
      </p:sp>
      <p:sp>
        <p:nvSpPr>
          <p:cNvPr id="52" name="Rectangle 27"/>
          <p:cNvSpPr/>
          <p:nvPr/>
        </p:nvSpPr>
        <p:spPr>
          <a:xfrm>
            <a:off x="1268640" y="705600"/>
            <a:ext cx="4608000" cy="7002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it-IT" sz="2000" spc="-1" strike="noStrike" u="sng">
                <a:solidFill>
                  <a:srgbClr val="000000"/>
                </a:solidFill>
                <a:uFillTx/>
                <a:latin typeface="Chaparral Pro Light"/>
                <a:ea typeface="Kozuka Gothic Pr6N L"/>
              </a:rPr>
              <a:t>Classe #</a:t>
            </a:r>
            <a:r>
              <a:rPr b="1" lang="it-IT" sz="2000" spc="-1" strike="noStrike" u="sng">
                <a:solidFill>
                  <a:srgbClr val="000000"/>
                </a:solidFill>
                <a:uFillTx/>
                <a:latin typeface="Chaparral Pro Light"/>
                <a:ea typeface="Kozuka Gothic Pr6N L"/>
              </a:rPr>
              <a:t>338 La Vita Eterna sono MelquisedecLisbet</a:t>
            </a:r>
            <a:endParaRPr b="0" lang="it-IT" sz="2000" spc="-1" strike="noStrike">
              <a:latin typeface="Arial"/>
            </a:endParaRPr>
          </a:p>
        </p:txBody>
      </p:sp>
      <p:pic>
        <p:nvPicPr>
          <p:cNvPr id="53" name="Picture 18" descr=""/>
          <p:cNvPicPr/>
          <p:nvPr/>
        </p:nvPicPr>
        <p:blipFill>
          <a:blip r:embed="rId4"/>
          <a:stretch/>
        </p:blipFill>
        <p:spPr>
          <a:xfrm>
            <a:off x="6268680" y="5160960"/>
            <a:ext cx="541440" cy="442080"/>
          </a:xfrm>
          <a:prstGeom prst="rect">
            <a:avLst/>
          </a:prstGeom>
          <a:ln w="0">
            <a:noFill/>
          </a:ln>
        </p:spPr>
      </p:pic>
      <p:pic>
        <p:nvPicPr>
          <p:cNvPr id="54" name="Picture 19" descr=""/>
          <p:cNvPicPr/>
          <p:nvPr/>
        </p:nvPicPr>
        <p:blipFill>
          <a:blip r:embed="rId5"/>
          <a:stretch/>
        </p:blipFill>
        <p:spPr>
          <a:xfrm>
            <a:off x="80640" y="5215680"/>
            <a:ext cx="541440" cy="442080"/>
          </a:xfrm>
          <a:prstGeom prst="rect">
            <a:avLst/>
          </a:prstGeom>
          <a:ln w="0">
            <a:noFill/>
          </a:ln>
        </p:spPr>
      </p:pic>
      <p:pic>
        <p:nvPicPr>
          <p:cNvPr id="55" name="Picture 21" descr=""/>
          <p:cNvPicPr/>
          <p:nvPr/>
        </p:nvPicPr>
        <p:blipFill>
          <a:blip r:embed="rId6"/>
          <a:stretch/>
        </p:blipFill>
        <p:spPr>
          <a:xfrm>
            <a:off x="-10080" y="1648080"/>
            <a:ext cx="657000" cy="612720"/>
          </a:xfrm>
          <a:prstGeom prst="rect">
            <a:avLst/>
          </a:prstGeom>
          <a:ln w="0">
            <a:noFill/>
          </a:ln>
        </p:spPr>
      </p:pic>
      <p:pic>
        <p:nvPicPr>
          <p:cNvPr id="56" name="Picture 22" descr=""/>
          <p:cNvPicPr/>
          <p:nvPr/>
        </p:nvPicPr>
        <p:blipFill>
          <a:blip r:embed="rId7"/>
          <a:stretch/>
        </p:blipFill>
        <p:spPr>
          <a:xfrm>
            <a:off x="6232680" y="1648080"/>
            <a:ext cx="657000" cy="6127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TextBox 2"/>
          <p:cNvSpPr/>
          <p:nvPr/>
        </p:nvSpPr>
        <p:spPr>
          <a:xfrm>
            <a:off x="233640" y="2060640"/>
            <a:ext cx="6449760" cy="70945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it-IT" sz="1000" spc="-1" strike="noStrike">
                <a:solidFill>
                  <a:srgbClr val="000000"/>
                </a:solidFill>
                <a:latin typeface="Arial"/>
              </a:rPr>
              <a:t>Istruzioni per la classe:</a:t>
            </a:r>
            <a:endParaRPr b="0" lang="it-IT" sz="1000" spc="-1" strike="noStrike">
              <a:latin typeface="Arial"/>
            </a:endParaRPr>
          </a:p>
          <a:p>
            <a:pPr>
              <a:lnSpc>
                <a:spcPct val="100000"/>
              </a:lnSpc>
            </a:pPr>
            <a:endParaRPr b="0" lang="it-IT" sz="1000" spc="-1" strike="noStrike">
              <a:latin typeface="Arial"/>
            </a:endParaRPr>
          </a:p>
          <a:p>
            <a:pPr marL="169920" indent="-169560">
              <a:lnSpc>
                <a:spcPct val="100000"/>
              </a:lnSpc>
              <a:buClr>
                <a:srgbClr val="000000"/>
              </a:buClr>
              <a:buFont typeface="Arial"/>
              <a:buChar char="•"/>
            </a:pPr>
            <a:r>
              <a:rPr b="0" lang="it-IT" sz="1000" spc="-1" strike="noStrike">
                <a:solidFill>
                  <a:srgbClr val="000000"/>
                </a:solidFill>
                <a:latin typeface="Arial"/>
              </a:rPr>
              <a:t>Fare copie delle pagine 1 e 3 per i bimbi più piccini</a:t>
            </a:r>
            <a:endParaRPr b="0" lang="it-IT" sz="1000" spc="-1" strike="noStrike">
              <a:latin typeface="Arial"/>
            </a:endParaRPr>
          </a:p>
          <a:p>
            <a:pPr marL="171360" indent="-171000">
              <a:lnSpc>
                <a:spcPct val="100000"/>
              </a:lnSpc>
              <a:buClr>
                <a:srgbClr val="000000"/>
              </a:buClr>
              <a:buFont typeface="Arial"/>
              <a:buChar char="•"/>
            </a:pPr>
            <a:r>
              <a:rPr b="0" lang="it-IT" sz="1000" spc="-1" strike="noStrike">
                <a:solidFill>
                  <a:srgbClr val="000000"/>
                </a:solidFill>
                <a:latin typeface="Arial"/>
              </a:rPr>
              <a:t>Il genitore dà una breve introduzione al tema e condivide il seguente significato: </a:t>
            </a:r>
            <a:endParaRPr b="0" lang="it-IT" sz="1000" spc="-1" strike="noStrike">
              <a:latin typeface="Arial"/>
            </a:endParaRPr>
          </a:p>
          <a:p>
            <a:pPr marL="171360" indent="-171000">
              <a:lnSpc>
                <a:spcPct val="100000"/>
              </a:lnSpc>
              <a:buClr>
                <a:srgbClr val="000000"/>
              </a:buClr>
              <a:buFont typeface="Arial"/>
              <a:buChar char="•"/>
            </a:pPr>
            <a:endParaRPr b="0" lang="it-IT" sz="1000" spc="-1" strike="noStrike">
              <a:latin typeface="Arial"/>
            </a:endParaRPr>
          </a:p>
          <a:p>
            <a:pPr>
              <a:lnSpc>
                <a:spcPct val="100000"/>
              </a:lnSpc>
            </a:pPr>
            <a:r>
              <a:rPr b="0" lang="it-IT" sz="1000" spc="-1" strike="noStrike">
                <a:solidFill>
                  <a:srgbClr val="000000"/>
                </a:solidFill>
                <a:latin typeface="Arial"/>
              </a:rPr>
              <a:t>    </a:t>
            </a:r>
            <a:r>
              <a:rPr b="1" lang="it-IT" sz="1000" spc="-1" strike="noStrike" u="sng">
                <a:solidFill>
                  <a:srgbClr val="000000"/>
                </a:solidFill>
                <a:uFillTx/>
                <a:latin typeface="Arial"/>
              </a:rPr>
              <a:t>Ineguagliabile</a:t>
            </a:r>
            <a:r>
              <a:rPr b="1" lang="it-IT" sz="1000" spc="-1" strike="noStrike">
                <a:solidFill>
                  <a:srgbClr val="000000"/>
                </a:solidFill>
                <a:latin typeface="Arial"/>
              </a:rPr>
              <a:t>:</a:t>
            </a:r>
            <a:r>
              <a:rPr b="0" lang="it-IT" sz="1000" spc="-1" strike="noStrike">
                <a:solidFill>
                  <a:srgbClr val="000000"/>
                </a:solidFill>
                <a:latin typeface="Arial"/>
              </a:rPr>
              <a:t> Che non è come nessuna altra cosa o persona.</a:t>
            </a:r>
            <a:endParaRPr b="0" lang="it-IT" sz="1000" spc="-1" strike="noStrike">
              <a:latin typeface="Arial"/>
            </a:endParaRPr>
          </a:p>
          <a:p>
            <a:pPr>
              <a:lnSpc>
                <a:spcPct val="100000"/>
              </a:lnSpc>
            </a:pPr>
            <a:endParaRPr b="0" lang="it-IT" sz="1000" spc="-1" strike="noStrike">
              <a:latin typeface="Arial"/>
            </a:endParaRPr>
          </a:p>
          <a:p>
            <a:pPr marL="169920" indent="-169560">
              <a:lnSpc>
                <a:spcPct val="100000"/>
              </a:lnSpc>
              <a:buClr>
                <a:srgbClr val="000000"/>
              </a:buClr>
              <a:buFont typeface="Arial"/>
              <a:buChar char="•"/>
            </a:pPr>
            <a:r>
              <a:rPr b="0" lang="it-IT" sz="1000" spc="-1" strike="noStrike">
                <a:solidFill>
                  <a:srgbClr val="000000"/>
                </a:solidFill>
                <a:latin typeface="Arial"/>
              </a:rPr>
              <a:t>Potete fare le seguenti domande per rafforzare il tema:</a:t>
            </a:r>
            <a:endParaRPr b="0" lang="it-IT" sz="1000" spc="-1" strike="noStrike">
              <a:latin typeface="Arial"/>
            </a:endParaRPr>
          </a:p>
          <a:p>
            <a:pPr marL="169920" indent="-169560">
              <a:lnSpc>
                <a:spcPct val="100000"/>
              </a:lnSpc>
              <a:buClr>
                <a:srgbClr val="000000"/>
              </a:buClr>
              <a:buFont typeface="Arial"/>
              <a:buChar char="•"/>
            </a:pPr>
            <a:endParaRPr b="0" lang="it-IT" sz="1000" spc="-1" strike="noStrike">
              <a:latin typeface="Arial"/>
            </a:endParaRPr>
          </a:p>
          <a:p>
            <a:pPr lvl="1" marL="169920" indent="-169560">
              <a:lnSpc>
                <a:spcPct val="100000"/>
              </a:lnSpc>
              <a:buClr>
                <a:srgbClr val="000000"/>
              </a:buClr>
              <a:buFont typeface="Calibri Light"/>
              <a:buAutoNum type="arabicPeriod"/>
            </a:pPr>
            <a:r>
              <a:rPr b="0" lang="it-IT" sz="1000" spc="-1" strike="noStrike">
                <a:solidFill>
                  <a:srgbClr val="000000"/>
                </a:solidFill>
                <a:latin typeface="Arial"/>
              </a:rPr>
              <a:t>Perché diciamo che MelquisedecLisbet sono la Vita Eterna? </a:t>
            </a:r>
            <a:endParaRPr b="0" lang="it-IT" sz="1000" spc="-1" strike="noStrike">
              <a:latin typeface="Arial"/>
            </a:endParaRPr>
          </a:p>
          <a:p>
            <a:pPr lvl="1" marL="169920" indent="-169560">
              <a:lnSpc>
                <a:spcPct val="100000"/>
              </a:lnSpc>
              <a:buClr>
                <a:srgbClr val="000000"/>
              </a:buClr>
              <a:buFont typeface="Calibri Light"/>
              <a:buAutoNum type="arabicPeriod"/>
            </a:pPr>
            <a:endParaRPr b="0" lang="it-IT" sz="1000" spc="-1" strike="noStrike">
              <a:latin typeface="Arial"/>
            </a:endParaRPr>
          </a:p>
          <a:p>
            <a:pPr lvl="1" marL="285840" indent="3240" algn="just">
              <a:lnSpc>
                <a:spcPct val="100000"/>
              </a:lnSpc>
              <a:buClr>
                <a:srgbClr val="c00000"/>
              </a:buClr>
              <a:buFont typeface="Arial"/>
              <a:buChar char="•"/>
            </a:pPr>
            <a:r>
              <a:rPr b="0" lang="it-IT" sz="1000" spc="-1" strike="noStrike">
                <a:solidFill>
                  <a:srgbClr val="c00000"/>
                </a:solidFill>
                <a:latin typeface="Arial"/>
              </a:rPr>
              <a:t>Perché Cristo Lisbet è la Salvezza, è la Prima Immortale che ci dà la Sua vittoria per trionfare sulla morte e poter godere della Sua eredità della Vita Eterna ed Immortalità.</a:t>
            </a:r>
            <a:endParaRPr b="0" lang="it-IT" sz="1000" spc="-1" strike="noStrike">
              <a:latin typeface="Arial"/>
            </a:endParaRPr>
          </a:p>
          <a:p>
            <a:pPr lvl="1" marL="285840" indent="3240" algn="just">
              <a:lnSpc>
                <a:spcPct val="100000"/>
              </a:lnSpc>
              <a:buClr>
                <a:srgbClr val="c00000"/>
              </a:buClr>
              <a:buFont typeface="Arial"/>
              <a:buChar char="•"/>
            </a:pPr>
            <a:r>
              <a:rPr b="0" lang="it-IT" sz="1000" spc="-1" strike="noStrike">
                <a:solidFill>
                  <a:srgbClr val="c00000"/>
                </a:solidFill>
                <a:latin typeface="Arial"/>
              </a:rPr>
              <a:t>Perché sono presenti insegnandoci ad ascoltare, valorizzare e mettere in pratica la Verità che esce dalla bocca della nostra Santa Madre Spirituale, affinché in noi già non regni la morte fisica, ma la Santità della Sua Vita Eterna.</a:t>
            </a:r>
            <a:endParaRPr b="0" lang="it-IT" sz="1000" spc="-1" strike="noStrike">
              <a:latin typeface="Arial"/>
            </a:endParaRPr>
          </a:p>
          <a:p>
            <a:pPr lvl="1" marL="285840" indent="3240">
              <a:lnSpc>
                <a:spcPct val="100000"/>
              </a:lnSpc>
              <a:buClr>
                <a:srgbClr val="c00000"/>
              </a:buClr>
              <a:buFont typeface="Arial"/>
              <a:buChar char="•"/>
            </a:pPr>
            <a:r>
              <a:rPr b="0" lang="it-IT" sz="1000" spc="-1" strike="noStrike">
                <a:solidFill>
                  <a:srgbClr val="c00000"/>
                </a:solidFill>
                <a:latin typeface="Arial"/>
              </a:rPr>
              <a:t>Loro producono in noi la Loro Purezza e Perfezione.</a:t>
            </a:r>
            <a:endParaRPr b="0" lang="it-IT" sz="1000" spc="-1" strike="noStrike">
              <a:latin typeface="Arial"/>
            </a:endParaRPr>
          </a:p>
          <a:p>
            <a:pPr lvl="1" marL="285840" indent="3240">
              <a:lnSpc>
                <a:spcPct val="100000"/>
              </a:lnSpc>
              <a:buClr>
                <a:srgbClr val="c00000"/>
              </a:buClr>
              <a:buFont typeface="Arial"/>
              <a:buChar char="•"/>
            </a:pPr>
            <a:endParaRPr b="0" lang="it-IT" sz="1000" spc="-1" strike="noStrike">
              <a:latin typeface="Arial"/>
            </a:endParaRPr>
          </a:p>
          <a:p>
            <a:pPr>
              <a:lnSpc>
                <a:spcPct val="100000"/>
              </a:lnSpc>
            </a:pPr>
            <a:r>
              <a:rPr b="0" lang="it-IT" sz="1000" spc="-1" strike="noStrike">
                <a:solidFill>
                  <a:srgbClr val="000000"/>
                </a:solidFill>
                <a:latin typeface="Arial"/>
              </a:rPr>
              <a:t>2.Cosa dobbiamo fare per ottenere la Vita Eterna?</a:t>
            </a:r>
            <a:r>
              <a:rPr b="0" lang="it-IT" sz="1000" spc="-1" strike="noStrike">
                <a:solidFill>
                  <a:srgbClr val="00b0f0"/>
                </a:solidFill>
                <a:latin typeface="Arial"/>
              </a:rPr>
              <a:t> </a:t>
            </a:r>
            <a:endParaRPr b="0" lang="it-IT" sz="1000" spc="-1" strike="noStrike">
              <a:latin typeface="Arial"/>
            </a:endParaRPr>
          </a:p>
          <a:p>
            <a:pPr>
              <a:lnSpc>
                <a:spcPct val="100000"/>
              </a:lnSpc>
            </a:pPr>
            <a:endParaRPr b="0" lang="it-IT" sz="1000" spc="-1" strike="noStrike">
              <a:latin typeface="Arial"/>
            </a:endParaRPr>
          </a:p>
          <a:p>
            <a:pPr lvl="1" marL="285840" indent="3240">
              <a:lnSpc>
                <a:spcPct val="100000"/>
              </a:lnSpc>
              <a:buClr>
                <a:srgbClr val="c00000"/>
              </a:buClr>
              <a:buFont typeface="Arial"/>
              <a:buChar char="•"/>
            </a:pPr>
            <a:r>
              <a:rPr b="0" lang="it-IT" sz="1000" spc="-1" strike="noStrike">
                <a:solidFill>
                  <a:srgbClr val="c00000"/>
                </a:solidFill>
                <a:latin typeface="Arial"/>
              </a:rPr>
              <a:t>Risuscitare insieme a Cristo e prendere la nostra croce e seguirla fedelmente al lasciarci alle spalle la nostra antica maniera di vivere.</a:t>
            </a:r>
            <a:endParaRPr b="0" lang="it-IT" sz="1000" spc="-1" strike="noStrike">
              <a:latin typeface="Arial"/>
            </a:endParaRPr>
          </a:p>
          <a:p>
            <a:pPr lvl="1" marL="285840" indent="3240">
              <a:lnSpc>
                <a:spcPct val="100000"/>
              </a:lnSpc>
              <a:buClr>
                <a:srgbClr val="c00000"/>
              </a:buClr>
              <a:buFont typeface="Arial"/>
              <a:buChar char="•"/>
            </a:pPr>
            <a:r>
              <a:rPr b="0" lang="it-IT" sz="1000" spc="-1" strike="noStrike">
                <a:solidFill>
                  <a:srgbClr val="c00000"/>
                </a:solidFill>
                <a:latin typeface="Arial"/>
              </a:rPr>
              <a:t>Lasciarci lavare i nostri abiti. </a:t>
            </a:r>
            <a:endParaRPr b="0" lang="it-IT" sz="1000" spc="-1" strike="noStrike">
              <a:latin typeface="Arial"/>
            </a:endParaRPr>
          </a:p>
          <a:p>
            <a:pPr>
              <a:lnSpc>
                <a:spcPct val="100000"/>
              </a:lnSpc>
            </a:pPr>
            <a:endParaRPr b="0" lang="it-IT" sz="1000" spc="-1" strike="noStrike">
              <a:latin typeface="Arial"/>
            </a:endParaRPr>
          </a:p>
          <a:p>
            <a:pPr>
              <a:lnSpc>
                <a:spcPct val="100000"/>
              </a:lnSpc>
            </a:pPr>
            <a:r>
              <a:rPr b="1" lang="it-IT" sz="1000" spc="-1" strike="noStrike">
                <a:solidFill>
                  <a:srgbClr val="000000"/>
                </a:solidFill>
                <a:latin typeface="Arial"/>
              </a:rPr>
              <a:t>Attività: MelquisedecLisbet mi Trasforma per la Vita Eterna</a:t>
            </a:r>
            <a:endParaRPr b="0" lang="it-IT" sz="1000" spc="-1" strike="noStrike">
              <a:latin typeface="Arial"/>
            </a:endParaRPr>
          </a:p>
          <a:p>
            <a:pPr>
              <a:lnSpc>
                <a:spcPct val="100000"/>
              </a:lnSpc>
            </a:pPr>
            <a:endParaRPr b="0" lang="it-IT" sz="1000" spc="-1" strike="noStrike">
              <a:latin typeface="Arial"/>
            </a:endParaRPr>
          </a:p>
          <a:p>
            <a:pPr>
              <a:lnSpc>
                <a:spcPct val="100000"/>
              </a:lnSpc>
            </a:pPr>
            <a:r>
              <a:rPr b="0" lang="it-IT" sz="1000" spc="-1" strike="noStrike">
                <a:solidFill>
                  <a:srgbClr val="000000"/>
                </a:solidFill>
                <a:latin typeface="Arial"/>
              </a:rPr>
              <a:t>I bambini faranno un fiore che fiorisce che rappresenza come noi ci stiamo trasformando e fiorendo in un corpo di Incorruttibilità che ha Vita Eterna. </a:t>
            </a:r>
            <a:endParaRPr b="0" lang="it-IT" sz="1000" spc="-1" strike="noStrike">
              <a:latin typeface="Arial"/>
            </a:endParaRPr>
          </a:p>
          <a:p>
            <a:pPr>
              <a:lnSpc>
                <a:spcPct val="100000"/>
              </a:lnSpc>
            </a:pPr>
            <a:endParaRPr b="0" lang="it-IT" sz="1000" spc="-1" strike="noStrike">
              <a:latin typeface="Arial"/>
            </a:endParaRPr>
          </a:p>
          <a:p>
            <a:pPr>
              <a:lnSpc>
                <a:spcPct val="100000"/>
              </a:lnSpc>
            </a:pPr>
            <a:r>
              <a:rPr b="0" lang="it-IT" sz="1000" spc="-1" strike="noStrike">
                <a:solidFill>
                  <a:srgbClr val="323232"/>
                </a:solidFill>
                <a:latin typeface="Arial"/>
              </a:rPr>
              <a:t>1. Colora i bastoncini di legno con pittura verde per il gambo del fiore </a:t>
            </a:r>
            <a:endParaRPr b="0" lang="it-IT" sz="1000" spc="-1" strike="noStrike">
              <a:latin typeface="Arial"/>
            </a:endParaRPr>
          </a:p>
          <a:p>
            <a:pPr>
              <a:lnSpc>
                <a:spcPct val="100000"/>
              </a:lnSpc>
            </a:pPr>
            <a:r>
              <a:rPr b="0" lang="it-IT" sz="1000" spc="-1" strike="noStrike">
                <a:solidFill>
                  <a:srgbClr val="323232"/>
                </a:solidFill>
                <a:latin typeface="Arial"/>
              </a:rPr>
              <a:t>2. Taglia pezzetti di carta velina in quadretti o piccoli pezzetti</a:t>
            </a:r>
            <a:endParaRPr b="0" lang="it-IT" sz="1000" spc="-1" strike="noStrike">
              <a:latin typeface="Arial"/>
            </a:endParaRPr>
          </a:p>
          <a:p>
            <a:pPr>
              <a:lnSpc>
                <a:spcPct val="100000"/>
              </a:lnSpc>
            </a:pPr>
            <a:r>
              <a:rPr b="0" lang="it-IT" sz="1000" spc="-1" strike="noStrike">
                <a:solidFill>
                  <a:srgbClr val="323232"/>
                </a:solidFill>
                <a:latin typeface="Arial"/>
              </a:rPr>
              <a:t>3. Incolla i pezzetti di carta velina al piatto di carta</a:t>
            </a:r>
            <a:endParaRPr b="0" lang="it-IT" sz="1000" spc="-1" strike="noStrike">
              <a:latin typeface="Arial"/>
            </a:endParaRPr>
          </a:p>
          <a:p>
            <a:pPr>
              <a:lnSpc>
                <a:spcPct val="100000"/>
              </a:lnSpc>
            </a:pPr>
            <a:r>
              <a:rPr b="0" lang="it-IT" sz="1000" spc="-1" strike="noStrike">
                <a:solidFill>
                  <a:srgbClr val="323232"/>
                </a:solidFill>
                <a:latin typeface="Arial"/>
              </a:rPr>
              <a:t>4. Taglia foglie dal cartoncino verde e attaccalo ai bastoncini</a:t>
            </a:r>
            <a:endParaRPr b="0" lang="it-IT" sz="1000" spc="-1" strike="noStrike">
              <a:latin typeface="Arial"/>
            </a:endParaRPr>
          </a:p>
          <a:p>
            <a:pPr>
              <a:lnSpc>
                <a:spcPct val="100000"/>
              </a:lnSpc>
            </a:pPr>
            <a:r>
              <a:rPr b="0" lang="it-IT" sz="1000" spc="-1" strike="noStrike">
                <a:solidFill>
                  <a:srgbClr val="323232"/>
                </a:solidFill>
                <a:latin typeface="Arial"/>
              </a:rPr>
              <a:t>5. Incolla i bastoncini alla retro del piatto di carta</a:t>
            </a:r>
            <a:endParaRPr b="0" lang="it-IT" sz="1000" spc="-1" strike="noStrike">
              <a:latin typeface="Arial"/>
            </a:endParaRPr>
          </a:p>
          <a:p>
            <a:pPr>
              <a:lnSpc>
                <a:spcPct val="100000"/>
              </a:lnSpc>
            </a:pPr>
            <a:endParaRPr b="0" lang="it-IT" sz="1000" spc="-1" strike="noStrike">
              <a:latin typeface="Arial"/>
            </a:endParaRPr>
          </a:p>
          <a:p>
            <a:pPr>
              <a:lnSpc>
                <a:spcPct val="100000"/>
              </a:lnSpc>
            </a:pPr>
            <a:r>
              <a:rPr b="1" lang="it-IT" sz="1000" spc="-1" strike="noStrike">
                <a:solidFill>
                  <a:srgbClr val="000000"/>
                </a:solidFill>
                <a:latin typeface="Arial"/>
              </a:rPr>
              <a:t>Materiali</a:t>
            </a:r>
            <a:r>
              <a:rPr b="0" lang="it-IT" sz="1000" spc="-1" strike="noStrike">
                <a:solidFill>
                  <a:srgbClr val="000000"/>
                </a:solidFill>
                <a:latin typeface="Arial"/>
              </a:rPr>
              <a:t>:</a:t>
            </a:r>
            <a:endParaRPr b="0" lang="it-IT" sz="1000" spc="-1" strike="noStrike">
              <a:latin typeface="Arial"/>
            </a:endParaRPr>
          </a:p>
          <a:p>
            <a:pPr>
              <a:lnSpc>
                <a:spcPct val="100000"/>
              </a:lnSpc>
            </a:pPr>
            <a:r>
              <a:rPr b="0" lang="it-IT" sz="1000" spc="-1" strike="noStrike">
                <a:solidFill>
                  <a:srgbClr val="000000"/>
                </a:solidFill>
                <a:latin typeface="Arial"/>
              </a:rPr>
              <a:t>	</a:t>
            </a:r>
            <a:r>
              <a:rPr b="0" lang="it-IT" sz="1000" spc="-1" strike="noStrike">
                <a:solidFill>
                  <a:srgbClr val="000000"/>
                </a:solidFill>
                <a:latin typeface="Arial"/>
              </a:rPr>
              <a:t>	</a:t>
            </a:r>
            <a:endParaRPr b="0" lang="it-IT" sz="1000" spc="-1" strike="noStrike">
              <a:latin typeface="Arial"/>
            </a:endParaRPr>
          </a:p>
          <a:p>
            <a:pPr lvl="1" marL="285840" indent="-285480">
              <a:lnSpc>
                <a:spcPct val="100000"/>
              </a:lnSpc>
              <a:buClr>
                <a:srgbClr val="000000"/>
              </a:buClr>
              <a:buFont typeface="Arial"/>
              <a:buChar char="•"/>
            </a:pPr>
            <a:r>
              <a:rPr b="0" lang="it-IT" sz="1000" spc="-1" strike="noStrike">
                <a:solidFill>
                  <a:srgbClr val="000000"/>
                </a:solidFill>
                <a:latin typeface="Arial"/>
              </a:rPr>
              <a:t>Bastoncini di legno grandi</a:t>
            </a:r>
            <a:endParaRPr b="0" lang="it-IT" sz="1000" spc="-1" strike="noStrike">
              <a:latin typeface="Arial"/>
            </a:endParaRPr>
          </a:p>
          <a:p>
            <a:pPr lvl="1" marL="285840" indent="-285480">
              <a:lnSpc>
                <a:spcPct val="100000"/>
              </a:lnSpc>
              <a:buClr>
                <a:srgbClr val="000000"/>
              </a:buClr>
              <a:buFont typeface="Arial"/>
              <a:buChar char="•"/>
            </a:pPr>
            <a:r>
              <a:rPr b="0" lang="it-IT" sz="1000" spc="-1" strike="noStrike">
                <a:solidFill>
                  <a:srgbClr val="000000"/>
                </a:solidFill>
                <a:latin typeface="Arial"/>
              </a:rPr>
              <a:t>Piatti di carta piccoli</a:t>
            </a:r>
            <a:endParaRPr b="0" lang="it-IT" sz="1000" spc="-1" strike="noStrike">
              <a:latin typeface="Arial"/>
            </a:endParaRPr>
          </a:p>
          <a:p>
            <a:pPr lvl="1" marL="285840" indent="-285480">
              <a:lnSpc>
                <a:spcPct val="100000"/>
              </a:lnSpc>
              <a:buClr>
                <a:srgbClr val="000000"/>
              </a:buClr>
              <a:buFont typeface="Arial"/>
              <a:buChar char="•"/>
            </a:pPr>
            <a:r>
              <a:rPr b="0" lang="it-IT" sz="1000" spc="-1" strike="noStrike">
                <a:solidFill>
                  <a:srgbClr val="000000"/>
                </a:solidFill>
                <a:latin typeface="Arial"/>
              </a:rPr>
              <a:t>Tempera verde</a:t>
            </a:r>
            <a:endParaRPr b="0" lang="it-IT" sz="1000" spc="-1" strike="noStrike">
              <a:latin typeface="Arial"/>
            </a:endParaRPr>
          </a:p>
          <a:p>
            <a:pPr lvl="1" marL="285840" indent="-285480">
              <a:lnSpc>
                <a:spcPct val="100000"/>
              </a:lnSpc>
              <a:buClr>
                <a:srgbClr val="000000"/>
              </a:buClr>
              <a:buFont typeface="Arial"/>
              <a:buChar char="•"/>
            </a:pPr>
            <a:r>
              <a:rPr b="0" lang="it-IT" sz="1000" spc="-1" strike="noStrike">
                <a:solidFill>
                  <a:srgbClr val="000000"/>
                </a:solidFill>
                <a:latin typeface="Arial"/>
              </a:rPr>
              <a:t>Pennelli o spugnette per colorare</a:t>
            </a:r>
            <a:endParaRPr b="0" lang="it-IT" sz="1000" spc="-1" strike="noStrike">
              <a:latin typeface="Arial"/>
            </a:endParaRPr>
          </a:p>
          <a:p>
            <a:pPr lvl="1" marL="285840" indent="-285480">
              <a:lnSpc>
                <a:spcPct val="100000"/>
              </a:lnSpc>
              <a:buClr>
                <a:srgbClr val="000000"/>
              </a:buClr>
              <a:buFont typeface="Arial"/>
              <a:buChar char="•"/>
            </a:pPr>
            <a:r>
              <a:rPr b="0" lang="it-IT" sz="1000" spc="-1" strike="noStrike">
                <a:solidFill>
                  <a:srgbClr val="000000"/>
                </a:solidFill>
                <a:latin typeface="Arial"/>
              </a:rPr>
              <a:t>Carta velina (2 colori)</a:t>
            </a:r>
            <a:endParaRPr b="0" lang="it-IT" sz="1000" spc="-1" strike="noStrike">
              <a:latin typeface="Arial"/>
            </a:endParaRPr>
          </a:p>
          <a:p>
            <a:pPr lvl="1" marL="285840" indent="-285480">
              <a:lnSpc>
                <a:spcPct val="100000"/>
              </a:lnSpc>
              <a:buClr>
                <a:srgbClr val="000000"/>
              </a:buClr>
              <a:buFont typeface="Arial"/>
              <a:buChar char="•"/>
            </a:pPr>
            <a:r>
              <a:rPr b="0" lang="it-IT" sz="1000" spc="-1" strike="noStrike">
                <a:solidFill>
                  <a:srgbClr val="000000"/>
                </a:solidFill>
                <a:latin typeface="Arial"/>
              </a:rPr>
              <a:t>Cartoncino verde</a:t>
            </a:r>
            <a:endParaRPr b="0" lang="it-IT" sz="1000" spc="-1" strike="noStrike">
              <a:latin typeface="Arial"/>
            </a:endParaRPr>
          </a:p>
          <a:p>
            <a:pPr lvl="1" marL="285840" indent="-285480">
              <a:lnSpc>
                <a:spcPct val="100000"/>
              </a:lnSpc>
              <a:buClr>
                <a:srgbClr val="000000"/>
              </a:buClr>
              <a:buFont typeface="Arial"/>
              <a:buChar char="•"/>
            </a:pPr>
            <a:r>
              <a:rPr b="0" lang="it-IT" sz="1000" spc="-1" strike="noStrike">
                <a:solidFill>
                  <a:srgbClr val="000000"/>
                </a:solidFill>
                <a:latin typeface="Arial"/>
              </a:rPr>
              <a:t>Colla</a:t>
            </a:r>
            <a:endParaRPr b="0" lang="it-IT" sz="1000" spc="-1" strike="noStrike">
              <a:latin typeface="Arial"/>
            </a:endParaRPr>
          </a:p>
          <a:p>
            <a:pPr lvl="1" marL="285840" indent="-285480">
              <a:lnSpc>
                <a:spcPct val="100000"/>
              </a:lnSpc>
              <a:buClr>
                <a:srgbClr val="000000"/>
              </a:buClr>
              <a:buFont typeface="Arial"/>
              <a:buChar char="•"/>
            </a:pPr>
            <a:r>
              <a:rPr b="0" lang="it-IT" sz="1000" spc="-1" strike="noStrike">
                <a:solidFill>
                  <a:srgbClr val="000000"/>
                </a:solidFill>
                <a:latin typeface="Arial"/>
              </a:rPr>
              <a:t>Forbici</a:t>
            </a:r>
            <a:r>
              <a:rPr b="0" lang="it-IT" sz="1000" spc="-1" strike="noStrike">
                <a:solidFill>
                  <a:srgbClr val="000000"/>
                </a:solidFill>
                <a:latin typeface="Arial"/>
              </a:rPr>
              <a:t>	</a:t>
            </a:r>
            <a:endParaRPr b="0" lang="it-IT" sz="1000" spc="-1" strike="noStrike">
              <a:latin typeface="Arial"/>
            </a:endParaRPr>
          </a:p>
          <a:p>
            <a:pPr>
              <a:lnSpc>
                <a:spcPct val="100000"/>
              </a:lnSpc>
            </a:pPr>
            <a:r>
              <a:rPr b="0" lang="it-IT" sz="1000" spc="-1" strike="noStrike">
                <a:solidFill>
                  <a:srgbClr val="000000"/>
                </a:solidFill>
                <a:latin typeface="Arial"/>
              </a:rPr>
              <a:t>	</a:t>
            </a:r>
            <a:endParaRPr b="0" lang="it-IT" sz="1000" spc="-1" strike="noStrike">
              <a:latin typeface="Arial"/>
            </a:endParaRPr>
          </a:p>
        </p:txBody>
      </p:sp>
      <p:sp>
        <p:nvSpPr>
          <p:cNvPr id="58" name="68 Rectángulo"/>
          <p:cNvSpPr/>
          <p:nvPr/>
        </p:nvSpPr>
        <p:spPr>
          <a:xfrm>
            <a:off x="1584000" y="1680840"/>
            <a:ext cx="3600000" cy="303480"/>
          </a:xfrm>
          <a:prstGeom prst="rect">
            <a:avLst/>
          </a:prstGeom>
          <a:noFill/>
          <a:ln w="9525">
            <a:noFill/>
          </a:ln>
        </p:spPr>
        <p:style>
          <a:lnRef idx="0"/>
          <a:fillRef idx="0"/>
          <a:effectRef idx="0"/>
          <a:fontRef idx="minor"/>
        </p:style>
        <p:txBody>
          <a:bodyPr lIns="90000" rIns="90000" tIns="45000" bIns="45000">
            <a:spAutoFit/>
          </a:bodyPr>
          <a:p>
            <a:pPr algn="ctr">
              <a:lnSpc>
                <a:spcPct val="100000"/>
              </a:lnSpc>
            </a:pPr>
            <a:r>
              <a:rPr b="0" lang="it-IT" sz="1400" spc="-1" strike="noStrike">
                <a:solidFill>
                  <a:srgbClr val="000000"/>
                </a:solidFill>
                <a:latin typeface="Century Gothic"/>
              </a:rPr>
              <a:t>Foglio per i Genitori/Collaboratori</a:t>
            </a:r>
            <a:endParaRPr b="0" lang="it-IT" sz="1400" spc="-1" strike="noStrike">
              <a:latin typeface="Arial"/>
            </a:endParaRPr>
          </a:p>
        </p:txBody>
      </p:sp>
      <p:pic>
        <p:nvPicPr>
          <p:cNvPr id="59" name="Picture 11" descr=""/>
          <p:cNvPicPr/>
          <p:nvPr/>
        </p:nvPicPr>
        <p:blipFill>
          <a:blip r:embed="rId1"/>
          <a:stretch/>
        </p:blipFill>
        <p:spPr>
          <a:xfrm>
            <a:off x="5847840" y="133920"/>
            <a:ext cx="835560" cy="578160"/>
          </a:xfrm>
          <a:prstGeom prst="rect">
            <a:avLst/>
          </a:prstGeom>
          <a:ln w="0">
            <a:noFill/>
          </a:ln>
        </p:spPr>
      </p:pic>
      <p:pic>
        <p:nvPicPr>
          <p:cNvPr id="60" name="Picture 9" descr=""/>
          <p:cNvPicPr/>
          <p:nvPr/>
        </p:nvPicPr>
        <p:blipFill>
          <a:blip r:embed="rId2"/>
          <a:stretch/>
        </p:blipFill>
        <p:spPr>
          <a:xfrm>
            <a:off x="447840" y="-6840"/>
            <a:ext cx="4835880" cy="902160"/>
          </a:xfrm>
          <a:prstGeom prst="rect">
            <a:avLst/>
          </a:prstGeom>
          <a:ln w="0">
            <a:noFill/>
          </a:ln>
        </p:spPr>
      </p:pic>
      <p:sp>
        <p:nvSpPr>
          <p:cNvPr id="61" name="Rectangle 8"/>
          <p:cNvSpPr/>
          <p:nvPr/>
        </p:nvSpPr>
        <p:spPr>
          <a:xfrm>
            <a:off x="1124640" y="777600"/>
            <a:ext cx="4608000" cy="7002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it-IT" sz="2000" spc="-1" strike="noStrike" u="sng">
                <a:solidFill>
                  <a:srgbClr val="000000"/>
                </a:solidFill>
                <a:uFillTx/>
                <a:latin typeface="Chaparral Pro Light"/>
                <a:ea typeface="Kozuka Gothic Pr6N L"/>
              </a:rPr>
              <a:t>Classe #</a:t>
            </a:r>
            <a:r>
              <a:rPr b="1" lang="it-IT" sz="2000" spc="-1" strike="noStrike" u="sng">
                <a:solidFill>
                  <a:srgbClr val="000000"/>
                </a:solidFill>
                <a:uFillTx/>
                <a:latin typeface="Chaparral Pro Light"/>
                <a:ea typeface="Kozuka Gothic Pr6N L"/>
              </a:rPr>
              <a:t>338 La Vita Eterna sono MelquisedecLisbet</a:t>
            </a:r>
            <a:endParaRPr b="0" lang="it-IT" sz="2000" spc="-1" strike="noStrike">
              <a:latin typeface="Arial"/>
            </a:endParaRPr>
          </a:p>
        </p:txBody>
      </p:sp>
      <p:pic>
        <p:nvPicPr>
          <p:cNvPr id="62" name="Picture 7" descr=""/>
          <p:cNvPicPr/>
          <p:nvPr/>
        </p:nvPicPr>
        <p:blipFill>
          <a:blip r:embed="rId3"/>
          <a:stretch/>
        </p:blipFill>
        <p:spPr>
          <a:xfrm>
            <a:off x="4257000" y="6804000"/>
            <a:ext cx="2381760" cy="19836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3" name="Picture 18" descr=""/>
          <p:cNvPicPr/>
          <p:nvPr/>
        </p:nvPicPr>
        <p:blipFill>
          <a:blip r:embed="rId1"/>
          <a:stretch/>
        </p:blipFill>
        <p:spPr>
          <a:xfrm>
            <a:off x="5856120" y="171360"/>
            <a:ext cx="835560" cy="578160"/>
          </a:xfrm>
          <a:prstGeom prst="rect">
            <a:avLst/>
          </a:prstGeom>
          <a:ln w="0">
            <a:noFill/>
          </a:ln>
        </p:spPr>
      </p:pic>
      <p:pic>
        <p:nvPicPr>
          <p:cNvPr id="64" name="Picture 8" descr=""/>
          <p:cNvPicPr/>
          <p:nvPr/>
        </p:nvPicPr>
        <p:blipFill>
          <a:blip r:embed="rId2"/>
          <a:stretch/>
        </p:blipFill>
        <p:spPr>
          <a:xfrm>
            <a:off x="447840" y="-6840"/>
            <a:ext cx="4835880" cy="902160"/>
          </a:xfrm>
          <a:prstGeom prst="rect">
            <a:avLst/>
          </a:prstGeom>
          <a:ln w="0">
            <a:noFill/>
          </a:ln>
        </p:spPr>
      </p:pic>
      <p:sp>
        <p:nvSpPr>
          <p:cNvPr id="65" name="TextBox 2"/>
          <p:cNvSpPr/>
          <p:nvPr/>
        </p:nvSpPr>
        <p:spPr>
          <a:xfrm>
            <a:off x="339840" y="5004000"/>
            <a:ext cx="215640" cy="369000"/>
          </a:xfrm>
          <a:prstGeom prst="rect">
            <a:avLst/>
          </a:prstGeom>
          <a:solidFill>
            <a:schemeClr val="bg1"/>
          </a:solidFill>
          <a:ln w="0">
            <a:noFill/>
          </a:ln>
        </p:spPr>
        <p:style>
          <a:lnRef idx="0"/>
          <a:fillRef idx="0"/>
          <a:effectRef idx="0"/>
          <a:fontRef idx="minor"/>
        </p:style>
      </p:sp>
      <p:sp>
        <p:nvSpPr>
          <p:cNvPr id="66" name="TextBox 9"/>
          <p:cNvSpPr/>
          <p:nvPr/>
        </p:nvSpPr>
        <p:spPr>
          <a:xfrm>
            <a:off x="1668600" y="6867000"/>
            <a:ext cx="215640" cy="369000"/>
          </a:xfrm>
          <a:prstGeom prst="rect">
            <a:avLst/>
          </a:prstGeom>
          <a:solidFill>
            <a:schemeClr val="bg1"/>
          </a:solidFill>
          <a:ln w="0">
            <a:noFill/>
          </a:ln>
        </p:spPr>
        <p:style>
          <a:lnRef idx="0"/>
          <a:fillRef idx="0"/>
          <a:effectRef idx="0"/>
          <a:fontRef idx="minor"/>
        </p:style>
      </p:sp>
      <p:sp>
        <p:nvSpPr>
          <p:cNvPr id="67" name="Rectangle 12"/>
          <p:cNvSpPr/>
          <p:nvPr/>
        </p:nvSpPr>
        <p:spPr>
          <a:xfrm>
            <a:off x="1124640" y="993600"/>
            <a:ext cx="4608000" cy="7002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it-IT" sz="2000" spc="-1" strike="noStrike" u="sng">
                <a:solidFill>
                  <a:srgbClr val="000000"/>
                </a:solidFill>
                <a:uFillTx/>
                <a:latin typeface="Chaparral Pro Light"/>
                <a:ea typeface="Kozuka Gothic Pr6N L"/>
              </a:rPr>
              <a:t>Classe #</a:t>
            </a:r>
            <a:r>
              <a:rPr b="1" lang="it-IT" sz="2000" spc="-1" strike="noStrike" u="sng">
                <a:solidFill>
                  <a:srgbClr val="000000"/>
                </a:solidFill>
                <a:uFillTx/>
                <a:latin typeface="Chaparral Pro Light"/>
                <a:ea typeface="Kozuka Gothic Pr6N L"/>
              </a:rPr>
              <a:t>338 La Vita Eterna sono MelquisedecLisbet</a:t>
            </a:r>
            <a:endParaRPr b="0" lang="it-IT" sz="2000" spc="-1" strike="noStrike">
              <a:latin typeface="Arial"/>
            </a:endParaRPr>
          </a:p>
        </p:txBody>
      </p:sp>
      <p:sp>
        <p:nvSpPr>
          <p:cNvPr id="68" name="TextBox 1"/>
          <p:cNvSpPr/>
          <p:nvPr/>
        </p:nvSpPr>
        <p:spPr>
          <a:xfrm flipH="1">
            <a:off x="1376640" y="2159640"/>
            <a:ext cx="410400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it-IT" sz="1800" spc="-1" strike="noStrike">
                <a:solidFill>
                  <a:srgbClr val="000000"/>
                </a:solidFill>
                <a:latin typeface="Calibri"/>
              </a:rPr>
              <a:t>Santo angelo, decifra le parole</a:t>
            </a:r>
            <a:endParaRPr b="0" lang="it-IT" sz="1800" spc="-1" strike="noStrike">
              <a:latin typeface="Arial"/>
            </a:endParaRPr>
          </a:p>
        </p:txBody>
      </p:sp>
      <p:pic>
        <p:nvPicPr>
          <p:cNvPr id="69" name="" descr=""/>
          <p:cNvPicPr/>
          <p:nvPr/>
        </p:nvPicPr>
        <p:blipFill>
          <a:blip r:embed="rId3"/>
          <a:stretch/>
        </p:blipFill>
        <p:spPr>
          <a:xfrm>
            <a:off x="180000" y="3312000"/>
            <a:ext cx="6660000" cy="43200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 name="Picture 18" descr=""/>
          <p:cNvPicPr/>
          <p:nvPr/>
        </p:nvPicPr>
        <p:blipFill>
          <a:blip r:embed="rId1"/>
          <a:stretch/>
        </p:blipFill>
        <p:spPr>
          <a:xfrm>
            <a:off x="5856120" y="171360"/>
            <a:ext cx="835560" cy="578160"/>
          </a:xfrm>
          <a:prstGeom prst="rect">
            <a:avLst/>
          </a:prstGeom>
          <a:ln w="0">
            <a:noFill/>
          </a:ln>
        </p:spPr>
      </p:pic>
      <p:pic>
        <p:nvPicPr>
          <p:cNvPr id="71" name="Picture 8" descr=""/>
          <p:cNvPicPr/>
          <p:nvPr/>
        </p:nvPicPr>
        <p:blipFill>
          <a:blip r:embed="rId2"/>
          <a:stretch/>
        </p:blipFill>
        <p:spPr>
          <a:xfrm>
            <a:off x="447840" y="-6840"/>
            <a:ext cx="4835880" cy="902160"/>
          </a:xfrm>
          <a:prstGeom prst="rect">
            <a:avLst/>
          </a:prstGeom>
          <a:ln w="0">
            <a:noFill/>
          </a:ln>
        </p:spPr>
      </p:pic>
      <p:sp>
        <p:nvSpPr>
          <p:cNvPr id="72" name="TextBox 2"/>
          <p:cNvSpPr/>
          <p:nvPr/>
        </p:nvSpPr>
        <p:spPr>
          <a:xfrm>
            <a:off x="339840" y="5004000"/>
            <a:ext cx="215640" cy="369000"/>
          </a:xfrm>
          <a:prstGeom prst="rect">
            <a:avLst/>
          </a:prstGeom>
          <a:solidFill>
            <a:schemeClr val="bg1"/>
          </a:solidFill>
          <a:ln w="0">
            <a:noFill/>
          </a:ln>
        </p:spPr>
        <p:style>
          <a:lnRef idx="0"/>
          <a:fillRef idx="0"/>
          <a:effectRef idx="0"/>
          <a:fontRef idx="minor"/>
        </p:style>
      </p:sp>
      <p:sp>
        <p:nvSpPr>
          <p:cNvPr id="73" name="TextBox 9"/>
          <p:cNvSpPr/>
          <p:nvPr/>
        </p:nvSpPr>
        <p:spPr>
          <a:xfrm>
            <a:off x="1668600" y="6867000"/>
            <a:ext cx="215640" cy="369000"/>
          </a:xfrm>
          <a:prstGeom prst="rect">
            <a:avLst/>
          </a:prstGeom>
          <a:solidFill>
            <a:schemeClr val="bg1"/>
          </a:solidFill>
          <a:ln w="0">
            <a:noFill/>
          </a:ln>
        </p:spPr>
        <p:style>
          <a:lnRef idx="0"/>
          <a:fillRef idx="0"/>
          <a:effectRef idx="0"/>
          <a:fontRef idx="minor"/>
        </p:style>
      </p:sp>
      <p:sp>
        <p:nvSpPr>
          <p:cNvPr id="74" name="Rectangle 12"/>
          <p:cNvSpPr/>
          <p:nvPr/>
        </p:nvSpPr>
        <p:spPr>
          <a:xfrm>
            <a:off x="1124640" y="957600"/>
            <a:ext cx="4608000" cy="7002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it-IT" sz="2000" spc="-1" strike="noStrike" u="sng">
                <a:solidFill>
                  <a:srgbClr val="000000"/>
                </a:solidFill>
                <a:uFillTx/>
                <a:latin typeface="Chaparral Pro Light"/>
                <a:ea typeface="Kozuka Gothic Pr6N L"/>
              </a:rPr>
              <a:t>Classe #</a:t>
            </a:r>
            <a:r>
              <a:rPr b="1" lang="it-IT" sz="2000" spc="-1" strike="noStrike" u="sng">
                <a:solidFill>
                  <a:srgbClr val="000000"/>
                </a:solidFill>
                <a:uFillTx/>
                <a:latin typeface="Chaparral Pro Light"/>
                <a:ea typeface="Kozuka Gothic Pr6N L"/>
              </a:rPr>
              <a:t>338 La Vita Eterna sono MelquisedecLisbet</a:t>
            </a:r>
            <a:endParaRPr b="0" lang="it-IT" sz="2000" spc="-1" strike="noStrike">
              <a:latin typeface="Arial"/>
            </a:endParaRPr>
          </a:p>
        </p:txBody>
      </p:sp>
      <p:sp>
        <p:nvSpPr>
          <p:cNvPr id="75" name=""/>
          <p:cNvSpPr txBox="1"/>
          <p:nvPr/>
        </p:nvSpPr>
        <p:spPr>
          <a:xfrm>
            <a:off x="2748600" y="2167920"/>
            <a:ext cx="1103400" cy="320760"/>
          </a:xfrm>
          <a:prstGeom prst="rect">
            <a:avLst/>
          </a:prstGeom>
          <a:noFill/>
          <a:ln w="0">
            <a:noFill/>
          </a:ln>
        </p:spPr>
        <p:txBody>
          <a:bodyPr lIns="90000" rIns="90000" tIns="45000" bIns="45000">
            <a:noAutofit/>
          </a:bodyPr>
          <a:p>
            <a:r>
              <a:rPr b="0" lang="it-IT" sz="1800" spc="-1" strike="noStrike">
                <a:solidFill>
                  <a:srgbClr val="000000"/>
                </a:solidFill>
                <a:latin typeface="Calibri"/>
              </a:rPr>
              <a:t>Soluzioni</a:t>
            </a:r>
            <a:endParaRPr b="0" lang="it-IT" sz="1800" spc="-1" strike="noStrike">
              <a:latin typeface="Arial"/>
            </a:endParaRPr>
          </a:p>
        </p:txBody>
      </p:sp>
      <p:pic>
        <p:nvPicPr>
          <p:cNvPr id="76" name="" descr=""/>
          <p:cNvPicPr/>
          <p:nvPr/>
        </p:nvPicPr>
        <p:blipFill>
          <a:blip r:embed="rId3"/>
          <a:stretch/>
        </p:blipFill>
        <p:spPr>
          <a:xfrm>
            <a:off x="0" y="2907720"/>
            <a:ext cx="6858000" cy="46882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1177502</TotalTime>
  <Application>LibreOffice/7.1.2.2$Windows_X86_64 LibreOffice_project/8a45595d069ef5570103caea1b71cc9d82b2aae4</Application>
  <AppVersion>15.0000</AppVersion>
  <Words>906</Words>
  <Paragraphs>65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2011-04-01T14:17:38Z</dcterms:created>
  <dc:creator>Willington</dc:creator>
  <dc:description/>
  <dc:language>it-IT</dc:language>
  <cp:lastModifiedBy/>
  <cp:lastPrinted>2018-09-10T19:54:12Z</cp:lastPrinted>
  <dcterms:modified xsi:type="dcterms:W3CDTF">2021-05-02T15:55:14Z</dcterms:modified>
  <cp:revision>8505</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On-screen Show (4:3)</vt:lpwstr>
  </property>
  <property fmtid="{D5CDD505-2E9C-101B-9397-08002B2CF9AE}" pid="4" name="Slides">
    <vt:i4>4</vt:i4>
  </property>
</Properties>
</file>