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749" r:id="rId1"/>
  </p:sldMasterIdLst>
  <p:notesMasterIdLst>
    <p:notesMasterId r:id="rId6"/>
  </p:notesMasterIdLst>
  <p:sldIdLst>
    <p:sldId id="270" r:id="rId2"/>
    <p:sldId id="276" r:id="rId3"/>
    <p:sldId id="278" r:id="rId4"/>
    <p:sldId id="279" r:id="rId5"/>
  </p:sldIdLst>
  <p:sldSz cx="6858000" cy="9144000" type="screen4x3"/>
  <p:notesSz cx="6888163" cy="10020300"/>
  <p:defaultTextStyle>
    <a:defPPr>
      <a:defRPr lang="es-PE"/>
    </a:defPPr>
    <a:lvl1pPr algn="l" rtl="0" eaLnBrk="0" fontAlgn="base" hangingPunct="0">
      <a:spcBef>
        <a:spcPct val="0"/>
      </a:spcBef>
      <a:spcAft>
        <a:spcPct val="0"/>
      </a:spcAft>
      <a:defRPr kern="1200">
        <a:solidFill>
          <a:schemeClr val="tx1"/>
        </a:solidFill>
        <a:latin typeface="Calibri"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 uri="{2D200454-40CA-4A62-9FC3-DE9A4176ACB9}">
      <p15:notesGuideLst xmlns:p15="http://schemas.microsoft.com/office/powerpoint/2012/main">
        <p15:guide id="1" orient="horz" pos="3156">
          <p15:clr>
            <a:srgbClr val="A4A3A4"/>
          </p15:clr>
        </p15:guide>
        <p15:guide id="2" pos="216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4CCB"/>
    <a:srgbClr val="17CF29"/>
    <a:srgbClr val="F26A1E"/>
    <a:srgbClr val="FF0066"/>
    <a:srgbClr val="F6BB00"/>
    <a:srgbClr val="2006BA"/>
    <a:srgbClr val="EAEAEA"/>
    <a:srgbClr val="FF9999"/>
    <a:srgbClr val="00FF00"/>
    <a:srgbClr val="7F6A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6974" autoAdjust="0"/>
    <p:restoredTop sz="94434" autoAdjust="0"/>
  </p:normalViewPr>
  <p:slideViewPr>
    <p:cSldViewPr>
      <p:cViewPr>
        <p:scale>
          <a:sx n="75" d="100"/>
          <a:sy n="75" d="100"/>
        </p:scale>
        <p:origin x="1284" y="-612"/>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57" d="100"/>
          <a:sy n="57" d="100"/>
        </p:scale>
        <p:origin x="2748" y="90"/>
      </p:cViewPr>
      <p:guideLst>
        <p:guide orient="horz" pos="3156"/>
        <p:guide pos="216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84500" cy="501650"/>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3" name="2 Marcador de fecha"/>
          <p:cNvSpPr>
            <a:spLocks noGrp="1"/>
          </p:cNvSpPr>
          <p:nvPr>
            <p:ph type="dt" idx="1"/>
          </p:nvPr>
        </p:nvSpPr>
        <p:spPr>
          <a:xfrm>
            <a:off x="3902075" y="0"/>
            <a:ext cx="2984500" cy="501650"/>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0BA12EB8-1DAD-4D84-9F4B-0A0D958E0EF4}" type="datetimeFigureOut">
              <a:rPr lang="es-PE"/>
              <a:pPr>
                <a:defRPr/>
              </a:pPr>
              <a:t>3/04/2021</a:t>
            </a:fld>
            <a:endParaRPr lang="es-PE" dirty="0"/>
          </a:p>
        </p:txBody>
      </p:sp>
      <p:sp>
        <p:nvSpPr>
          <p:cNvPr id="4" name="3 Marcador de imagen de diapositiva"/>
          <p:cNvSpPr>
            <a:spLocks noGrp="1" noRot="1" noChangeAspect="1"/>
          </p:cNvSpPr>
          <p:nvPr>
            <p:ph type="sldImg" idx="2"/>
          </p:nvPr>
        </p:nvSpPr>
        <p:spPr>
          <a:xfrm>
            <a:off x="2035175" y="750888"/>
            <a:ext cx="2817813" cy="3757612"/>
          </a:xfrm>
          <a:prstGeom prst="rect">
            <a:avLst/>
          </a:prstGeom>
          <a:noFill/>
          <a:ln w="12700">
            <a:solidFill>
              <a:prstClr val="black"/>
            </a:solidFill>
          </a:ln>
        </p:spPr>
        <p:txBody>
          <a:bodyPr vert="horz" lIns="91440" tIns="45720" rIns="91440" bIns="45720" rtlCol="0" anchor="ctr"/>
          <a:lstStyle/>
          <a:p>
            <a:pPr lvl="0"/>
            <a:endParaRPr lang="es-PE" noProof="0" dirty="0"/>
          </a:p>
        </p:txBody>
      </p:sp>
      <p:sp>
        <p:nvSpPr>
          <p:cNvPr id="5" name="4 Marcador de notas"/>
          <p:cNvSpPr>
            <a:spLocks noGrp="1"/>
          </p:cNvSpPr>
          <p:nvPr>
            <p:ph type="body" sz="quarter" idx="3"/>
          </p:nvPr>
        </p:nvSpPr>
        <p:spPr>
          <a:xfrm>
            <a:off x="688975" y="4759325"/>
            <a:ext cx="5510213" cy="4510088"/>
          </a:xfrm>
          <a:prstGeom prst="rect">
            <a:avLst/>
          </a:prstGeom>
        </p:spPr>
        <p:txBody>
          <a:bodyPr vert="horz" lIns="91440" tIns="45720" rIns="91440" bIns="45720" rtlCol="0"/>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endParaRPr lang="es-PE" noProof="0"/>
          </a:p>
        </p:txBody>
      </p:sp>
      <p:sp>
        <p:nvSpPr>
          <p:cNvPr id="6" name="5 Marcador de pie de página"/>
          <p:cNvSpPr>
            <a:spLocks noGrp="1"/>
          </p:cNvSpPr>
          <p:nvPr>
            <p:ph type="ftr" sz="quarter" idx="4"/>
          </p:nvPr>
        </p:nvSpPr>
        <p:spPr>
          <a:xfrm>
            <a:off x="0" y="9517063"/>
            <a:ext cx="2984500" cy="501650"/>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s-PE" dirty="0"/>
          </a:p>
        </p:txBody>
      </p:sp>
      <p:sp>
        <p:nvSpPr>
          <p:cNvPr id="7" name="6 Marcador de número de diapositiva"/>
          <p:cNvSpPr>
            <a:spLocks noGrp="1"/>
          </p:cNvSpPr>
          <p:nvPr>
            <p:ph type="sldNum" sz="quarter" idx="5"/>
          </p:nvPr>
        </p:nvSpPr>
        <p:spPr>
          <a:xfrm>
            <a:off x="3902075" y="9517063"/>
            <a:ext cx="2984500" cy="501650"/>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5C7F52F-125F-4E83-814A-765F8EAA82B5}" type="slidenum">
              <a:rPr lang="es-PE"/>
              <a:pPr>
                <a:defRPr/>
              </a:pPr>
              <a:t>‹#›</a:t>
            </a:fld>
            <a:endParaRPr lang="es-PE" dirty="0"/>
          </a:p>
        </p:txBody>
      </p:sp>
    </p:spTree>
    <p:extLst>
      <p:ext uri="{BB962C8B-B14F-4D97-AF65-F5344CB8AC3E}">
        <p14:creationId xmlns:p14="http://schemas.microsoft.com/office/powerpoint/2010/main" val="51603783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C7F52F-125F-4E83-814A-765F8EAA82B5}" type="slidenum">
              <a:rPr lang="es-PE" smtClean="0"/>
              <a:pPr>
                <a:defRPr/>
              </a:pPr>
              <a:t>1</a:t>
            </a:fld>
            <a:endParaRPr lang="es-PE" dirty="0"/>
          </a:p>
        </p:txBody>
      </p:sp>
    </p:spTree>
    <p:extLst>
      <p:ext uri="{BB962C8B-B14F-4D97-AF65-F5344CB8AC3E}">
        <p14:creationId xmlns:p14="http://schemas.microsoft.com/office/powerpoint/2010/main" val="1858689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57250" y="1496484"/>
            <a:ext cx="5143500" cy="3183467"/>
          </a:xfrm>
        </p:spPr>
        <p:txBody>
          <a:bodyPr anchor="b"/>
          <a:lstStyle>
            <a:lvl1pPr algn="ctr">
              <a:defRPr sz="3375"/>
            </a:lvl1pPr>
          </a:lstStyle>
          <a:p>
            <a:r>
              <a:rPr lang="en-US"/>
              <a:t>Click to edit Master title style</a:t>
            </a:r>
          </a:p>
        </p:txBody>
      </p:sp>
      <p:sp>
        <p:nvSpPr>
          <p:cNvPr id="3" name="Subtitle 2"/>
          <p:cNvSpPr>
            <a:spLocks noGrp="1"/>
          </p:cNvSpPr>
          <p:nvPr>
            <p:ph type="subTitle" idx="1"/>
          </p:nvPr>
        </p:nvSpPr>
        <p:spPr>
          <a:xfrm>
            <a:off x="857250" y="4802717"/>
            <a:ext cx="5143500" cy="2207683"/>
          </a:xfrm>
        </p:spPr>
        <p:txBody>
          <a:bodyPr/>
          <a:lstStyle>
            <a:lvl1pPr marL="0" indent="0" algn="ctr">
              <a:buNone/>
              <a:defRPr sz="1350"/>
            </a:lvl1pPr>
            <a:lvl2pPr marL="257175" indent="0" algn="ctr">
              <a:buNone/>
              <a:defRPr sz="1125"/>
            </a:lvl2pPr>
            <a:lvl3pPr marL="514350" indent="0" algn="ctr">
              <a:buNone/>
              <a:defRPr sz="1013"/>
            </a:lvl3pPr>
            <a:lvl4pPr marL="771525" indent="0" algn="ctr">
              <a:buNone/>
              <a:defRPr sz="900"/>
            </a:lvl4pPr>
            <a:lvl5pPr marL="1028700" indent="0" algn="ctr">
              <a:buNone/>
              <a:defRPr sz="900"/>
            </a:lvl5pPr>
            <a:lvl6pPr marL="1285875" indent="0" algn="ctr">
              <a:buNone/>
              <a:defRPr sz="900"/>
            </a:lvl6pPr>
            <a:lvl7pPr marL="1543050" indent="0" algn="ctr">
              <a:buNone/>
              <a:defRPr sz="900"/>
            </a:lvl7pPr>
            <a:lvl8pPr marL="1800225" indent="0" algn="ctr">
              <a:buNone/>
              <a:defRPr sz="900"/>
            </a:lvl8pPr>
            <a:lvl9pPr marL="2057400" indent="0" algn="ctr">
              <a:buNone/>
              <a:defRPr sz="900"/>
            </a:lvl9pPr>
          </a:lstStyle>
          <a:p>
            <a:r>
              <a:rPr lang="en-US"/>
              <a:t>Click to edit Master subtitle style</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8742288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41165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6" y="486834"/>
            <a:ext cx="1478756" cy="774911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71487"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358868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230045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2"/>
            <a:ext cx="5915025" cy="3803649"/>
          </a:xfrm>
        </p:spPr>
        <p:txBody>
          <a:bodyPr anchor="b"/>
          <a:lstStyle>
            <a:lvl1pPr>
              <a:defRPr sz="3375"/>
            </a:lvl1pPr>
          </a:lstStyle>
          <a:p>
            <a:r>
              <a:rPr lang="en-US"/>
              <a:t>Click to edit Master title style</a:t>
            </a:r>
          </a:p>
        </p:txBody>
      </p:sp>
      <p:sp>
        <p:nvSpPr>
          <p:cNvPr id="3" name="Text Placeholder 2"/>
          <p:cNvSpPr>
            <a:spLocks noGrp="1"/>
          </p:cNvSpPr>
          <p:nvPr>
            <p:ph type="body" idx="1"/>
          </p:nvPr>
        </p:nvSpPr>
        <p:spPr>
          <a:xfrm>
            <a:off x="467916" y="6119285"/>
            <a:ext cx="5915025" cy="2000249"/>
          </a:xfrm>
        </p:spPr>
        <p:txBody>
          <a:bodyPr/>
          <a:lstStyle>
            <a:lvl1pPr marL="0" indent="0">
              <a:buNone/>
              <a:defRPr sz="1350">
                <a:solidFill>
                  <a:schemeClr val="tx1">
                    <a:tint val="75000"/>
                  </a:schemeClr>
                </a:solidFill>
              </a:defRPr>
            </a:lvl1pPr>
            <a:lvl2pPr marL="257175" indent="0">
              <a:buNone/>
              <a:defRPr sz="1125">
                <a:solidFill>
                  <a:schemeClr val="tx1">
                    <a:tint val="75000"/>
                  </a:schemeClr>
                </a:solidFill>
              </a:defRPr>
            </a:lvl2pPr>
            <a:lvl3pPr marL="514350" indent="0">
              <a:buNone/>
              <a:defRPr sz="1013">
                <a:solidFill>
                  <a:schemeClr val="tx1">
                    <a:tint val="75000"/>
                  </a:schemeClr>
                </a:solidFill>
              </a:defRPr>
            </a:lvl3pPr>
            <a:lvl4pPr marL="771525" indent="0">
              <a:buNone/>
              <a:defRPr sz="900">
                <a:solidFill>
                  <a:schemeClr val="tx1">
                    <a:tint val="75000"/>
                  </a:schemeClr>
                </a:solidFill>
              </a:defRPr>
            </a:lvl4pPr>
            <a:lvl5pPr marL="1028700" indent="0">
              <a:buNone/>
              <a:defRPr sz="900">
                <a:solidFill>
                  <a:schemeClr val="tx1">
                    <a:tint val="75000"/>
                  </a:schemeClr>
                </a:solidFill>
              </a:defRPr>
            </a:lvl5pPr>
            <a:lvl6pPr marL="1285875" indent="0">
              <a:buNone/>
              <a:defRPr sz="900">
                <a:solidFill>
                  <a:schemeClr val="tx1">
                    <a:tint val="75000"/>
                  </a:schemeClr>
                </a:solidFill>
              </a:defRPr>
            </a:lvl6pPr>
            <a:lvl7pPr marL="1543050" indent="0">
              <a:buNone/>
              <a:defRPr sz="900">
                <a:solidFill>
                  <a:schemeClr val="tx1">
                    <a:tint val="75000"/>
                  </a:schemeClr>
                </a:solidFill>
              </a:defRPr>
            </a:lvl7pPr>
            <a:lvl8pPr marL="1800225" indent="0">
              <a:buNone/>
              <a:defRPr sz="900">
                <a:solidFill>
                  <a:schemeClr val="tx1">
                    <a:tint val="75000"/>
                  </a:schemeClr>
                </a:solidFill>
              </a:defRPr>
            </a:lvl8pPr>
            <a:lvl9pPr marL="2057400" indent="0">
              <a:buNone/>
              <a:defRPr sz="9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11"/>
          </p:nvPr>
        </p:nvSpPr>
        <p:spPr/>
        <p:txBody>
          <a:bodyPr/>
          <a:lstStyle/>
          <a:p>
            <a:pPr>
              <a:defRPr/>
            </a:pPr>
            <a:endParaRPr lang="es-PE" dirty="0"/>
          </a:p>
        </p:txBody>
      </p:sp>
      <p:sp>
        <p:nvSpPr>
          <p:cNvPr id="6" name="Slide Number Placeholder 5"/>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463967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833927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4"/>
            <a:ext cx="5915025" cy="1767417"/>
          </a:xfrm>
        </p:spPr>
        <p:txBody>
          <a:bodyPr/>
          <a:lstStyle/>
          <a:p>
            <a:r>
              <a:rPr lang="en-US"/>
              <a:t>Click to edit Master title style</a:t>
            </a:r>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350" b="1"/>
            </a:lvl1pPr>
            <a:lvl2pPr marL="257175" indent="0">
              <a:buNone/>
              <a:defRPr sz="1125" b="1"/>
            </a:lvl2pPr>
            <a:lvl3pPr marL="514350" indent="0">
              <a:buNone/>
              <a:defRPr sz="1013" b="1"/>
            </a:lvl3pPr>
            <a:lvl4pPr marL="771525" indent="0">
              <a:buNone/>
              <a:defRPr sz="900" b="1"/>
            </a:lvl4pPr>
            <a:lvl5pPr marL="1028700" indent="0">
              <a:buNone/>
              <a:defRPr sz="900" b="1"/>
            </a:lvl5pPr>
            <a:lvl6pPr marL="1285875" indent="0">
              <a:buNone/>
              <a:defRPr sz="900" b="1"/>
            </a:lvl6pPr>
            <a:lvl7pPr marL="1543050" indent="0">
              <a:buNone/>
              <a:defRPr sz="900" b="1"/>
            </a:lvl7pPr>
            <a:lvl8pPr marL="1800225" indent="0">
              <a:buNone/>
              <a:defRPr sz="900" b="1"/>
            </a:lvl8pPr>
            <a:lvl9pPr marL="2057400" indent="0">
              <a:buNone/>
              <a:defRPr sz="9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8" name="Footer Placeholder 7"/>
          <p:cNvSpPr>
            <a:spLocks noGrp="1"/>
          </p:cNvSpPr>
          <p:nvPr>
            <p:ph type="ftr" sz="quarter" idx="11"/>
          </p:nvPr>
        </p:nvSpPr>
        <p:spPr/>
        <p:txBody>
          <a:bodyPr/>
          <a:lstStyle/>
          <a:p>
            <a:pPr>
              <a:defRPr/>
            </a:pPr>
            <a:endParaRPr lang="es-PE" dirty="0"/>
          </a:p>
        </p:txBody>
      </p:sp>
      <p:sp>
        <p:nvSpPr>
          <p:cNvPr id="9" name="Slide Number Placeholder 8"/>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4288845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4" name="Footer Placeholder 3"/>
          <p:cNvSpPr>
            <a:spLocks noGrp="1"/>
          </p:cNvSpPr>
          <p:nvPr>
            <p:ph type="ftr" sz="quarter" idx="11"/>
          </p:nvPr>
        </p:nvSpPr>
        <p:spPr/>
        <p:txBody>
          <a:bodyPr/>
          <a:lstStyle/>
          <a:p>
            <a:pPr>
              <a:defRPr/>
            </a:pPr>
            <a:endParaRPr lang="es-PE" dirty="0"/>
          </a:p>
        </p:txBody>
      </p:sp>
      <p:sp>
        <p:nvSpPr>
          <p:cNvPr id="5" name="Slide Number Placeholder 4"/>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7699357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3" name="Footer Placeholder 2"/>
          <p:cNvSpPr>
            <a:spLocks noGrp="1"/>
          </p:cNvSpPr>
          <p:nvPr>
            <p:ph type="ftr" sz="quarter" idx="11"/>
          </p:nvPr>
        </p:nvSpPr>
        <p:spPr/>
        <p:txBody>
          <a:bodyPr/>
          <a:lstStyle/>
          <a:p>
            <a:pPr>
              <a:defRPr/>
            </a:pPr>
            <a:endParaRPr lang="es-PE" dirty="0"/>
          </a:p>
        </p:txBody>
      </p:sp>
      <p:sp>
        <p:nvSpPr>
          <p:cNvPr id="4" name="Slide Number Placeholder 3"/>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47400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Content Placeholder 2"/>
          <p:cNvSpPr>
            <a:spLocks noGrp="1"/>
          </p:cNvSpPr>
          <p:nvPr>
            <p:ph idx="1"/>
          </p:nvPr>
        </p:nvSpPr>
        <p:spPr>
          <a:xfrm>
            <a:off x="2915543" y="1316567"/>
            <a:ext cx="3471863" cy="6498167"/>
          </a:xfrm>
        </p:spPr>
        <p:txBody>
          <a:bodyPr/>
          <a:lstStyle>
            <a:lvl1pPr>
              <a:defRPr sz="1800"/>
            </a:lvl1pPr>
            <a:lvl2pPr>
              <a:defRPr sz="1575"/>
            </a:lvl2pPr>
            <a:lvl3pPr>
              <a:defRPr sz="1350"/>
            </a:lvl3pPr>
            <a:lvl4pPr>
              <a:defRPr sz="1125"/>
            </a:lvl4pPr>
            <a:lvl5pPr>
              <a:defRPr sz="1125"/>
            </a:lvl5pPr>
            <a:lvl6pPr>
              <a:defRPr sz="1125"/>
            </a:lvl6pPr>
            <a:lvl7pPr>
              <a:defRPr sz="1125"/>
            </a:lvl7pPr>
            <a:lvl8pPr>
              <a:defRPr sz="1125"/>
            </a:lvl8pPr>
            <a:lvl9pPr>
              <a:defRPr sz="112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1024590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3" cy="2133600"/>
          </a:xfrm>
        </p:spPr>
        <p:txBody>
          <a:bodyPr anchor="b"/>
          <a:lstStyle>
            <a:lvl1pPr>
              <a:defRPr sz="1800"/>
            </a:lvl1pPr>
          </a:lstStyle>
          <a:p>
            <a:r>
              <a:rPr lang="en-US"/>
              <a:t>Click to edit Master title style</a:t>
            </a:r>
          </a:p>
        </p:txBody>
      </p:sp>
      <p:sp>
        <p:nvSpPr>
          <p:cNvPr id="3" name="Picture Placeholder 2"/>
          <p:cNvSpPr>
            <a:spLocks noGrp="1"/>
          </p:cNvSpPr>
          <p:nvPr>
            <p:ph type="pic" idx="1"/>
          </p:nvPr>
        </p:nvSpPr>
        <p:spPr>
          <a:xfrm>
            <a:off x="2915543" y="1316567"/>
            <a:ext cx="3471863" cy="6498167"/>
          </a:xfrm>
        </p:spPr>
        <p:txBody>
          <a:bodyPr/>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endParaRPr lang="en-US" dirty="0"/>
          </a:p>
        </p:txBody>
      </p:sp>
      <p:sp>
        <p:nvSpPr>
          <p:cNvPr id="4" name="Text Placeholder 3"/>
          <p:cNvSpPr>
            <a:spLocks noGrp="1"/>
          </p:cNvSpPr>
          <p:nvPr>
            <p:ph type="body" sz="half" idx="2"/>
          </p:nvPr>
        </p:nvSpPr>
        <p:spPr>
          <a:xfrm>
            <a:off x="472381" y="2743200"/>
            <a:ext cx="2211883" cy="5082117"/>
          </a:xfrm>
        </p:spPr>
        <p:txBody>
          <a:bodyPr/>
          <a:lstStyle>
            <a:lvl1pPr marL="0" indent="0">
              <a:buNone/>
              <a:defRPr sz="90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Click to edit Master text styles</a:t>
            </a:r>
          </a:p>
        </p:txBody>
      </p:sp>
      <p:sp>
        <p:nvSpPr>
          <p:cNvPr id="5" name="Date Placeholder 4"/>
          <p:cNvSpPr>
            <a:spLocks noGrp="1"/>
          </p:cNvSpPr>
          <p:nvPr>
            <p:ph type="dt" sz="half" idx="10"/>
          </p:nvPr>
        </p:nvSpPr>
        <p:spPr/>
        <p:txBody>
          <a:bodyPr/>
          <a:lstStyle/>
          <a:p>
            <a:pPr>
              <a:defRPr/>
            </a:pPr>
            <a:fld id="{D1A06C38-91D9-4E4A-B8D9-D06D3FD6411C}" type="datetimeFigureOut">
              <a:rPr lang="es-PE" smtClean="0"/>
              <a:pPr>
                <a:defRPr/>
              </a:pPr>
              <a:t>3/04/2021</a:t>
            </a:fld>
            <a:endParaRPr lang="es-PE" dirty="0"/>
          </a:p>
        </p:txBody>
      </p:sp>
      <p:sp>
        <p:nvSpPr>
          <p:cNvPr id="6" name="Footer Placeholder 5"/>
          <p:cNvSpPr>
            <a:spLocks noGrp="1"/>
          </p:cNvSpPr>
          <p:nvPr>
            <p:ph type="ftr" sz="quarter" idx="11"/>
          </p:nvPr>
        </p:nvSpPr>
        <p:spPr/>
        <p:txBody>
          <a:bodyPr/>
          <a:lstStyle/>
          <a:p>
            <a:pPr>
              <a:defRPr/>
            </a:pPr>
            <a:endParaRPr lang="es-PE" dirty="0"/>
          </a:p>
        </p:txBody>
      </p:sp>
      <p:sp>
        <p:nvSpPr>
          <p:cNvPr id="7" name="Slide Number Placeholder 6"/>
          <p:cNvSpPr>
            <a:spLocks noGrp="1"/>
          </p:cNvSpPr>
          <p:nvPr>
            <p:ph type="sldNum" sz="quarter" idx="12"/>
          </p:nvPr>
        </p:nvSpPr>
        <p:spPr/>
        <p:txBody>
          <a:body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919009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4"/>
            <a:ext cx="5915025" cy="1767417"/>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71488" y="8475134"/>
            <a:ext cx="1543050" cy="486833"/>
          </a:xfrm>
          <a:prstGeom prst="rect">
            <a:avLst/>
          </a:prstGeom>
        </p:spPr>
        <p:txBody>
          <a:bodyPr vert="horz" lIns="91440" tIns="45720" rIns="91440" bIns="45720" rtlCol="0" anchor="ctr"/>
          <a:lstStyle>
            <a:lvl1pPr algn="l">
              <a:defRPr sz="675">
                <a:solidFill>
                  <a:schemeClr val="tx1">
                    <a:tint val="75000"/>
                  </a:schemeClr>
                </a:solidFill>
              </a:defRPr>
            </a:lvl1pPr>
          </a:lstStyle>
          <a:p>
            <a:pPr>
              <a:defRPr/>
            </a:pPr>
            <a:fld id="{D1A06C38-91D9-4E4A-B8D9-D06D3FD6411C}" type="datetimeFigureOut">
              <a:rPr lang="es-PE" smtClean="0"/>
              <a:pPr>
                <a:defRPr/>
              </a:pPr>
              <a:t>3/04/2021</a:t>
            </a:fld>
            <a:endParaRPr lang="es-PE" dirty="0"/>
          </a:p>
        </p:txBody>
      </p:sp>
      <p:sp>
        <p:nvSpPr>
          <p:cNvPr id="5" name="Footer Placeholder 4"/>
          <p:cNvSpPr>
            <a:spLocks noGrp="1"/>
          </p:cNvSpPr>
          <p:nvPr>
            <p:ph type="ftr" sz="quarter" idx="3"/>
          </p:nvPr>
        </p:nvSpPr>
        <p:spPr>
          <a:xfrm>
            <a:off x="2271713" y="8475134"/>
            <a:ext cx="2314575" cy="486833"/>
          </a:xfrm>
          <a:prstGeom prst="rect">
            <a:avLst/>
          </a:prstGeom>
        </p:spPr>
        <p:txBody>
          <a:bodyPr vert="horz" lIns="91440" tIns="45720" rIns="91440" bIns="45720" rtlCol="0" anchor="ctr"/>
          <a:lstStyle>
            <a:lvl1pPr algn="ctr">
              <a:defRPr sz="675">
                <a:solidFill>
                  <a:schemeClr val="tx1">
                    <a:tint val="75000"/>
                  </a:schemeClr>
                </a:solidFill>
              </a:defRPr>
            </a:lvl1pPr>
          </a:lstStyle>
          <a:p>
            <a:pPr>
              <a:defRPr/>
            </a:pPr>
            <a:endParaRPr lang="es-PE" dirty="0"/>
          </a:p>
        </p:txBody>
      </p:sp>
      <p:sp>
        <p:nvSpPr>
          <p:cNvPr id="6" name="Slide Number Placeholder 5"/>
          <p:cNvSpPr>
            <a:spLocks noGrp="1"/>
          </p:cNvSpPr>
          <p:nvPr>
            <p:ph type="sldNum" sz="quarter" idx="4"/>
          </p:nvPr>
        </p:nvSpPr>
        <p:spPr>
          <a:xfrm>
            <a:off x="4843463" y="8475134"/>
            <a:ext cx="1543050" cy="486833"/>
          </a:xfrm>
          <a:prstGeom prst="rect">
            <a:avLst/>
          </a:prstGeom>
        </p:spPr>
        <p:txBody>
          <a:bodyPr vert="horz" lIns="91440" tIns="45720" rIns="91440" bIns="45720" rtlCol="0" anchor="ctr"/>
          <a:lstStyle>
            <a:lvl1pPr algn="r">
              <a:defRPr sz="675">
                <a:solidFill>
                  <a:schemeClr val="tx1">
                    <a:tint val="75000"/>
                  </a:schemeClr>
                </a:solidFill>
              </a:defRPr>
            </a:lvl1pPr>
          </a:lstStyle>
          <a:p>
            <a:pPr>
              <a:defRPr/>
            </a:pPr>
            <a:fld id="{C7885928-537C-473D-9551-99BA5614155C}" type="slidenum">
              <a:rPr lang="es-PE" smtClean="0"/>
              <a:pPr>
                <a:defRPr/>
              </a:pPr>
              <a:t>‹#›</a:t>
            </a:fld>
            <a:endParaRPr lang="es-PE" dirty="0"/>
          </a:p>
        </p:txBody>
      </p:sp>
    </p:spTree>
    <p:extLst>
      <p:ext uri="{BB962C8B-B14F-4D97-AF65-F5344CB8AC3E}">
        <p14:creationId xmlns:p14="http://schemas.microsoft.com/office/powerpoint/2010/main" val="2666174015"/>
      </p:ext>
    </p:extLst>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Lst>
  <p:txStyles>
    <p:titleStyle>
      <a:lvl1pPr algn="l" defTabSz="514350" rtl="0" eaLnBrk="1" latinLnBrk="0" hangingPunct="1">
        <a:lnSpc>
          <a:spcPct val="90000"/>
        </a:lnSpc>
        <a:spcBef>
          <a:spcPct val="0"/>
        </a:spcBef>
        <a:buNone/>
        <a:defRPr sz="2475" kern="1200">
          <a:solidFill>
            <a:schemeClr val="tx1"/>
          </a:solidFill>
          <a:latin typeface="+mj-lt"/>
          <a:ea typeface="+mj-ea"/>
          <a:cs typeface="+mj-cs"/>
        </a:defRPr>
      </a:lvl1pPr>
    </p:titleStyle>
    <p:bodyStyle>
      <a:lvl1pPr marL="128588" indent="-128588" algn="l" defTabSz="514350" rtl="0" eaLnBrk="1" latinLnBrk="0" hangingPunct="1">
        <a:lnSpc>
          <a:spcPct val="90000"/>
        </a:lnSpc>
        <a:spcBef>
          <a:spcPts val="563"/>
        </a:spcBef>
        <a:buFont typeface="Arial" panose="020B0604020202020204" pitchFamily="34" charset="0"/>
        <a:buChar char="•"/>
        <a:defRPr sz="1575" kern="1200">
          <a:solidFill>
            <a:schemeClr val="tx1"/>
          </a:solidFill>
          <a:latin typeface="+mn-lt"/>
          <a:ea typeface="+mn-ea"/>
          <a:cs typeface="+mn-cs"/>
        </a:defRPr>
      </a:lvl1pPr>
      <a:lvl2pPr marL="385763" indent="-128588" algn="l" defTabSz="514350" rtl="0" eaLnBrk="1" latinLnBrk="0" hangingPunct="1">
        <a:lnSpc>
          <a:spcPct val="90000"/>
        </a:lnSpc>
        <a:spcBef>
          <a:spcPts val="281"/>
        </a:spcBef>
        <a:buFont typeface="Arial" panose="020B0604020202020204" pitchFamily="34" charset="0"/>
        <a:buChar char="•"/>
        <a:defRPr sz="1350" kern="1200">
          <a:solidFill>
            <a:schemeClr val="tx1"/>
          </a:solidFill>
          <a:latin typeface="+mn-lt"/>
          <a:ea typeface="+mn-ea"/>
          <a:cs typeface="+mn-cs"/>
        </a:defRPr>
      </a:lvl2pPr>
      <a:lvl3pPr marL="642938" indent="-128588" algn="l" defTabSz="514350" rtl="0" eaLnBrk="1" latinLnBrk="0" hangingPunct="1">
        <a:lnSpc>
          <a:spcPct val="90000"/>
        </a:lnSpc>
        <a:spcBef>
          <a:spcPts val="281"/>
        </a:spcBef>
        <a:buFont typeface="Arial" panose="020B0604020202020204" pitchFamily="34" charset="0"/>
        <a:buChar char="•"/>
        <a:defRPr sz="1125" kern="1200">
          <a:solidFill>
            <a:schemeClr val="tx1"/>
          </a:solidFill>
          <a:latin typeface="+mn-lt"/>
          <a:ea typeface="+mn-ea"/>
          <a:cs typeface="+mn-cs"/>
        </a:defRPr>
      </a:lvl3pPr>
      <a:lvl4pPr marL="9001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4pPr>
      <a:lvl5pPr marL="11572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5pPr>
      <a:lvl6pPr marL="141446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6pPr>
      <a:lvl7pPr marL="167163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7pPr>
      <a:lvl8pPr marL="1928813"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8pPr>
      <a:lvl9pPr marL="2185988" indent="-128588" algn="l" defTabSz="514350" rtl="0" eaLnBrk="1" latinLnBrk="0" hangingPunct="1">
        <a:lnSpc>
          <a:spcPct val="90000"/>
        </a:lnSpc>
        <a:spcBef>
          <a:spcPts val="281"/>
        </a:spcBef>
        <a:buFont typeface="Arial" panose="020B0604020202020204" pitchFamily="34" charset="0"/>
        <a:buChar char="•"/>
        <a:defRPr sz="1013" kern="1200">
          <a:solidFill>
            <a:schemeClr val="tx1"/>
          </a:solidFill>
          <a:latin typeface="+mn-lt"/>
          <a:ea typeface="+mn-ea"/>
          <a:cs typeface="+mn-cs"/>
        </a:defRPr>
      </a:lvl9pPr>
    </p:bodyStyle>
    <p:otherStyle>
      <a:defPPr>
        <a:defRPr lang="en-US"/>
      </a:defPPr>
      <a:lvl1pPr marL="0" algn="l" defTabSz="514350" rtl="0" eaLnBrk="1" latinLnBrk="0" hangingPunct="1">
        <a:defRPr sz="1013" kern="1200">
          <a:solidFill>
            <a:schemeClr val="tx1"/>
          </a:solidFill>
          <a:latin typeface="+mn-lt"/>
          <a:ea typeface="+mn-ea"/>
          <a:cs typeface="+mn-cs"/>
        </a:defRPr>
      </a:lvl1pPr>
      <a:lvl2pPr marL="257175" algn="l" defTabSz="514350" rtl="0" eaLnBrk="1" latinLnBrk="0" hangingPunct="1">
        <a:defRPr sz="1013" kern="1200">
          <a:solidFill>
            <a:schemeClr val="tx1"/>
          </a:solidFill>
          <a:latin typeface="+mn-lt"/>
          <a:ea typeface="+mn-ea"/>
          <a:cs typeface="+mn-cs"/>
        </a:defRPr>
      </a:lvl2pPr>
      <a:lvl3pPr marL="514350" algn="l" defTabSz="514350" rtl="0" eaLnBrk="1" latinLnBrk="0" hangingPunct="1">
        <a:defRPr sz="1013" kern="1200">
          <a:solidFill>
            <a:schemeClr val="tx1"/>
          </a:solidFill>
          <a:latin typeface="+mn-lt"/>
          <a:ea typeface="+mn-ea"/>
          <a:cs typeface="+mn-cs"/>
        </a:defRPr>
      </a:lvl3pPr>
      <a:lvl4pPr marL="771525" algn="l" defTabSz="514350" rtl="0" eaLnBrk="1" latinLnBrk="0" hangingPunct="1">
        <a:defRPr sz="1013" kern="1200">
          <a:solidFill>
            <a:schemeClr val="tx1"/>
          </a:solidFill>
          <a:latin typeface="+mn-lt"/>
          <a:ea typeface="+mn-ea"/>
          <a:cs typeface="+mn-cs"/>
        </a:defRPr>
      </a:lvl4pPr>
      <a:lvl5pPr marL="1028700" algn="l" defTabSz="514350" rtl="0" eaLnBrk="1" latinLnBrk="0" hangingPunct="1">
        <a:defRPr sz="1013" kern="1200">
          <a:solidFill>
            <a:schemeClr val="tx1"/>
          </a:solidFill>
          <a:latin typeface="+mn-lt"/>
          <a:ea typeface="+mn-ea"/>
          <a:cs typeface="+mn-cs"/>
        </a:defRPr>
      </a:lvl5pPr>
      <a:lvl6pPr marL="1285875" algn="l" defTabSz="514350" rtl="0" eaLnBrk="1" latinLnBrk="0" hangingPunct="1">
        <a:defRPr sz="1013" kern="1200">
          <a:solidFill>
            <a:schemeClr val="tx1"/>
          </a:solidFill>
          <a:latin typeface="+mn-lt"/>
          <a:ea typeface="+mn-ea"/>
          <a:cs typeface="+mn-cs"/>
        </a:defRPr>
      </a:lvl6pPr>
      <a:lvl7pPr marL="1543050" algn="l" defTabSz="514350" rtl="0" eaLnBrk="1" latinLnBrk="0" hangingPunct="1">
        <a:defRPr sz="1013" kern="1200">
          <a:solidFill>
            <a:schemeClr val="tx1"/>
          </a:solidFill>
          <a:latin typeface="+mn-lt"/>
          <a:ea typeface="+mn-ea"/>
          <a:cs typeface="+mn-cs"/>
        </a:defRPr>
      </a:lvl7pPr>
      <a:lvl8pPr marL="1800225" algn="l" defTabSz="514350" rtl="0" eaLnBrk="1" latinLnBrk="0" hangingPunct="1">
        <a:defRPr sz="1013" kern="1200">
          <a:solidFill>
            <a:schemeClr val="tx1"/>
          </a:solidFill>
          <a:latin typeface="+mn-lt"/>
          <a:ea typeface="+mn-ea"/>
          <a:cs typeface="+mn-cs"/>
        </a:defRPr>
      </a:lvl8pPr>
      <a:lvl9pPr marL="2057400" algn="l" defTabSz="514350" rtl="0" eaLnBrk="1" latinLnBrk="0" hangingPunct="1">
        <a:defRPr sz="101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7.xml"/><Relationship Id="rId5" Type="http://schemas.openxmlformats.org/officeDocument/2006/relationships/hyperlink" Target="https://freepngimg.com/png/29081-easter-bunny-ears-hd" TargetMode="Externa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2 CuadroTexto"/>
          <p:cNvSpPr txBox="1">
            <a:spLocks noChangeArrowheads="1"/>
          </p:cNvSpPr>
          <p:nvPr/>
        </p:nvSpPr>
        <p:spPr bwMode="auto">
          <a:xfrm>
            <a:off x="-12857" y="1045443"/>
            <a:ext cx="2592288" cy="430887"/>
          </a:xfrm>
          <a:prstGeom prst="rect">
            <a:avLst/>
          </a:prstGeom>
          <a:noFill/>
          <a:ln w="9525">
            <a:noFill/>
            <a:miter lim="800000"/>
            <a:headEnd/>
            <a:tailEnd/>
          </a:ln>
        </p:spPr>
        <p:txBody>
          <a:bodyPr wrap="square">
            <a:spAutoFit/>
          </a:bodyPr>
          <a:lstStyle/>
          <a:p>
            <a:pPr eaLnBrk="1" hangingPunct="1"/>
            <a:r>
              <a:rPr lang="es-CR" altLang="es-MX" sz="1100" b="1" dirty="0"/>
              <a:t>¡Por MelquisedecLisbet!</a:t>
            </a:r>
          </a:p>
          <a:p>
            <a:pPr eaLnBrk="1" hangingPunct="1"/>
            <a:r>
              <a:rPr lang="es-CR" altLang="es-MX" sz="1100" b="1" dirty="0"/>
              <a:t>¡Por nuestro Padre y nuestra Madre!</a:t>
            </a:r>
          </a:p>
        </p:txBody>
      </p:sp>
      <p:sp>
        <p:nvSpPr>
          <p:cNvPr id="8" name="Rectangle 7"/>
          <p:cNvSpPr/>
          <p:nvPr/>
        </p:nvSpPr>
        <p:spPr>
          <a:xfrm>
            <a:off x="1412776" y="734111"/>
            <a:ext cx="4277525" cy="584775"/>
          </a:xfrm>
          <a:prstGeom prst="rect">
            <a:avLst/>
          </a:prstGeom>
        </p:spPr>
        <p:txBody>
          <a:bodyPr wrap="square">
            <a:spAutoFit/>
          </a:bodyPr>
          <a:lstStyle/>
          <a:p>
            <a:pPr algn="ctr"/>
            <a:r>
              <a:rPr lang="es-CR" sz="1600" dirty="0">
                <a:latin typeface="Century Gothic" panose="020B0502020202020204" pitchFamily="34" charset="0"/>
              </a:rPr>
              <a:t>Clase#</a:t>
            </a:r>
            <a:r>
              <a:rPr lang="es-ES" sz="1600" dirty="0">
                <a:latin typeface="Century Gothic" panose="020B0502020202020204" pitchFamily="34" charset="0"/>
              </a:rPr>
              <a:t>334 Testimonios del Poder de Cristo Lisbet Parte 2</a:t>
            </a:r>
            <a:endParaRPr lang="es-CR" sz="1600" dirty="0">
              <a:latin typeface="Century Gothic" panose="020B0502020202020204" pitchFamily="34" charset="0"/>
            </a:endParaRPr>
          </a:p>
        </p:txBody>
      </p:sp>
      <p:sp>
        <p:nvSpPr>
          <p:cNvPr id="10" name="68 Rectángulo"/>
          <p:cNvSpPr>
            <a:spLocks noChangeArrowheads="1"/>
          </p:cNvSpPr>
          <p:nvPr/>
        </p:nvSpPr>
        <p:spPr bwMode="auto">
          <a:xfrm>
            <a:off x="113405" y="1500968"/>
            <a:ext cx="6644048" cy="7509748"/>
          </a:xfrm>
          <a:custGeom>
            <a:avLst/>
            <a:gdLst>
              <a:gd name="connsiteX0" fmla="*/ 0 w 6644048"/>
              <a:gd name="connsiteY0" fmla="*/ 0 h 7355860"/>
              <a:gd name="connsiteX1" fmla="*/ 620111 w 6644048"/>
              <a:gd name="connsiteY1" fmla="*/ 0 h 7355860"/>
              <a:gd name="connsiteX2" fmla="*/ 1306663 w 6644048"/>
              <a:gd name="connsiteY2" fmla="*/ 0 h 7355860"/>
              <a:gd name="connsiteX3" fmla="*/ 1860333 w 6644048"/>
              <a:gd name="connsiteY3" fmla="*/ 0 h 7355860"/>
              <a:gd name="connsiteX4" fmla="*/ 2414004 w 6644048"/>
              <a:gd name="connsiteY4" fmla="*/ 0 h 7355860"/>
              <a:gd name="connsiteX5" fmla="*/ 2967675 w 6644048"/>
              <a:gd name="connsiteY5" fmla="*/ 0 h 7355860"/>
              <a:gd name="connsiteX6" fmla="*/ 3454905 w 6644048"/>
              <a:gd name="connsiteY6" fmla="*/ 0 h 7355860"/>
              <a:gd name="connsiteX7" fmla="*/ 4075016 w 6644048"/>
              <a:gd name="connsiteY7" fmla="*/ 0 h 7355860"/>
              <a:gd name="connsiteX8" fmla="*/ 4495806 w 6644048"/>
              <a:gd name="connsiteY8" fmla="*/ 0 h 7355860"/>
              <a:gd name="connsiteX9" fmla="*/ 5115917 w 6644048"/>
              <a:gd name="connsiteY9" fmla="*/ 0 h 7355860"/>
              <a:gd name="connsiteX10" fmla="*/ 5736028 w 6644048"/>
              <a:gd name="connsiteY10" fmla="*/ 0 h 7355860"/>
              <a:gd name="connsiteX11" fmla="*/ 6644048 w 6644048"/>
              <a:gd name="connsiteY11" fmla="*/ 0 h 7355860"/>
              <a:gd name="connsiteX12" fmla="*/ 6644048 w 6644048"/>
              <a:gd name="connsiteY12" fmla="*/ 565835 h 7355860"/>
              <a:gd name="connsiteX13" fmla="*/ 6644048 w 6644048"/>
              <a:gd name="connsiteY13" fmla="*/ 984554 h 7355860"/>
              <a:gd name="connsiteX14" fmla="*/ 6644048 w 6644048"/>
              <a:gd name="connsiteY14" fmla="*/ 1403272 h 7355860"/>
              <a:gd name="connsiteX15" fmla="*/ 6644048 w 6644048"/>
              <a:gd name="connsiteY15" fmla="*/ 2042666 h 7355860"/>
              <a:gd name="connsiteX16" fmla="*/ 6644048 w 6644048"/>
              <a:gd name="connsiteY16" fmla="*/ 2682060 h 7355860"/>
              <a:gd name="connsiteX17" fmla="*/ 6644048 w 6644048"/>
              <a:gd name="connsiteY17" fmla="*/ 3174337 h 7355860"/>
              <a:gd name="connsiteX18" fmla="*/ 6644048 w 6644048"/>
              <a:gd name="connsiteY18" fmla="*/ 3813730 h 7355860"/>
              <a:gd name="connsiteX19" fmla="*/ 6644048 w 6644048"/>
              <a:gd name="connsiteY19" fmla="*/ 4379566 h 7355860"/>
              <a:gd name="connsiteX20" fmla="*/ 6644048 w 6644048"/>
              <a:gd name="connsiteY20" fmla="*/ 5092518 h 7355860"/>
              <a:gd name="connsiteX21" fmla="*/ 6644048 w 6644048"/>
              <a:gd name="connsiteY21" fmla="*/ 5584795 h 7355860"/>
              <a:gd name="connsiteX22" fmla="*/ 6644048 w 6644048"/>
              <a:gd name="connsiteY22" fmla="*/ 6224189 h 7355860"/>
              <a:gd name="connsiteX23" fmla="*/ 6644048 w 6644048"/>
              <a:gd name="connsiteY23" fmla="*/ 6716466 h 7355860"/>
              <a:gd name="connsiteX24" fmla="*/ 6644048 w 6644048"/>
              <a:gd name="connsiteY24" fmla="*/ 7355860 h 7355860"/>
              <a:gd name="connsiteX25" fmla="*/ 6223258 w 6644048"/>
              <a:gd name="connsiteY25" fmla="*/ 7355860 h 7355860"/>
              <a:gd name="connsiteX26" fmla="*/ 5603147 w 6644048"/>
              <a:gd name="connsiteY26" fmla="*/ 7355860 h 7355860"/>
              <a:gd name="connsiteX27" fmla="*/ 5115917 w 6644048"/>
              <a:gd name="connsiteY27" fmla="*/ 7355860 h 7355860"/>
              <a:gd name="connsiteX28" fmla="*/ 4429365 w 6644048"/>
              <a:gd name="connsiteY28" fmla="*/ 7355860 h 7355860"/>
              <a:gd name="connsiteX29" fmla="*/ 3942135 w 6644048"/>
              <a:gd name="connsiteY29" fmla="*/ 7355860 h 7355860"/>
              <a:gd name="connsiteX30" fmla="*/ 3454905 w 6644048"/>
              <a:gd name="connsiteY30" fmla="*/ 7355860 h 7355860"/>
              <a:gd name="connsiteX31" fmla="*/ 3100556 w 6644048"/>
              <a:gd name="connsiteY31" fmla="*/ 7355860 h 7355860"/>
              <a:gd name="connsiteX32" fmla="*/ 2414004 w 6644048"/>
              <a:gd name="connsiteY32" fmla="*/ 7355860 h 7355860"/>
              <a:gd name="connsiteX33" fmla="*/ 1793893 w 6644048"/>
              <a:gd name="connsiteY33" fmla="*/ 7355860 h 7355860"/>
              <a:gd name="connsiteX34" fmla="*/ 1306663 w 6644048"/>
              <a:gd name="connsiteY34" fmla="*/ 7355860 h 7355860"/>
              <a:gd name="connsiteX35" fmla="*/ 686552 w 6644048"/>
              <a:gd name="connsiteY35" fmla="*/ 7355860 h 7355860"/>
              <a:gd name="connsiteX36" fmla="*/ 0 w 6644048"/>
              <a:gd name="connsiteY36" fmla="*/ 7355860 h 7355860"/>
              <a:gd name="connsiteX37" fmla="*/ 0 w 6644048"/>
              <a:gd name="connsiteY37" fmla="*/ 7010700 h 7355860"/>
              <a:gd name="connsiteX38" fmla="*/ 0 w 6644048"/>
              <a:gd name="connsiteY38" fmla="*/ 6591982 h 7355860"/>
              <a:gd name="connsiteX39" fmla="*/ 0 w 6644048"/>
              <a:gd name="connsiteY39" fmla="*/ 5879030 h 7355860"/>
              <a:gd name="connsiteX40" fmla="*/ 0 w 6644048"/>
              <a:gd name="connsiteY40" fmla="*/ 5313194 h 7355860"/>
              <a:gd name="connsiteX41" fmla="*/ 0 w 6644048"/>
              <a:gd name="connsiteY41" fmla="*/ 4820917 h 7355860"/>
              <a:gd name="connsiteX42" fmla="*/ 0 w 6644048"/>
              <a:gd name="connsiteY42" fmla="*/ 4255082 h 7355860"/>
              <a:gd name="connsiteX43" fmla="*/ 0 w 6644048"/>
              <a:gd name="connsiteY43" fmla="*/ 3615688 h 7355860"/>
              <a:gd name="connsiteX44" fmla="*/ 0 w 6644048"/>
              <a:gd name="connsiteY44" fmla="*/ 2976294 h 7355860"/>
              <a:gd name="connsiteX45" fmla="*/ 0 w 6644048"/>
              <a:gd name="connsiteY45" fmla="*/ 2557576 h 7355860"/>
              <a:gd name="connsiteX46" fmla="*/ 0 w 6644048"/>
              <a:gd name="connsiteY46" fmla="*/ 2212416 h 7355860"/>
              <a:gd name="connsiteX47" fmla="*/ 0 w 6644048"/>
              <a:gd name="connsiteY47" fmla="*/ 1867257 h 7355860"/>
              <a:gd name="connsiteX48" fmla="*/ 0 w 6644048"/>
              <a:gd name="connsiteY48" fmla="*/ 1227863 h 7355860"/>
              <a:gd name="connsiteX49" fmla="*/ 0 w 6644048"/>
              <a:gd name="connsiteY49" fmla="*/ 809145 h 7355860"/>
              <a:gd name="connsiteX50" fmla="*/ 0 w 6644048"/>
              <a:gd name="connsiteY50" fmla="*/ 0 h 73558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644048" h="7355860" extrusionOk="0">
                <a:moveTo>
                  <a:pt x="0" y="0"/>
                </a:moveTo>
                <a:cubicBezTo>
                  <a:pt x="260665" y="-61550"/>
                  <a:pt x="333200" y="6387"/>
                  <a:pt x="620111" y="0"/>
                </a:cubicBezTo>
                <a:cubicBezTo>
                  <a:pt x="907022" y="-6387"/>
                  <a:pt x="977337" y="43930"/>
                  <a:pt x="1306663" y="0"/>
                </a:cubicBezTo>
                <a:cubicBezTo>
                  <a:pt x="1635989" y="-43930"/>
                  <a:pt x="1705341" y="1598"/>
                  <a:pt x="1860333" y="0"/>
                </a:cubicBezTo>
                <a:cubicBezTo>
                  <a:pt x="2015325" y="-1598"/>
                  <a:pt x="2286611" y="54728"/>
                  <a:pt x="2414004" y="0"/>
                </a:cubicBezTo>
                <a:cubicBezTo>
                  <a:pt x="2541397" y="-54728"/>
                  <a:pt x="2765836" y="17241"/>
                  <a:pt x="2967675" y="0"/>
                </a:cubicBezTo>
                <a:cubicBezTo>
                  <a:pt x="3169514" y="-17241"/>
                  <a:pt x="3236945" y="52775"/>
                  <a:pt x="3454905" y="0"/>
                </a:cubicBezTo>
                <a:cubicBezTo>
                  <a:pt x="3672865" y="-52775"/>
                  <a:pt x="3818182" y="29990"/>
                  <a:pt x="4075016" y="0"/>
                </a:cubicBezTo>
                <a:cubicBezTo>
                  <a:pt x="4331850" y="-29990"/>
                  <a:pt x="4305710" y="9849"/>
                  <a:pt x="4495806" y="0"/>
                </a:cubicBezTo>
                <a:cubicBezTo>
                  <a:pt x="4685902" y="-9849"/>
                  <a:pt x="4848534" y="38716"/>
                  <a:pt x="5115917" y="0"/>
                </a:cubicBezTo>
                <a:cubicBezTo>
                  <a:pt x="5383300" y="-38716"/>
                  <a:pt x="5461212" y="41421"/>
                  <a:pt x="5736028" y="0"/>
                </a:cubicBezTo>
                <a:cubicBezTo>
                  <a:pt x="6010844" y="-41421"/>
                  <a:pt x="6391788" y="47031"/>
                  <a:pt x="6644048" y="0"/>
                </a:cubicBezTo>
                <a:cubicBezTo>
                  <a:pt x="6681563" y="181250"/>
                  <a:pt x="6622407" y="398942"/>
                  <a:pt x="6644048" y="565835"/>
                </a:cubicBezTo>
                <a:cubicBezTo>
                  <a:pt x="6665689" y="732728"/>
                  <a:pt x="6637464" y="842411"/>
                  <a:pt x="6644048" y="984554"/>
                </a:cubicBezTo>
                <a:cubicBezTo>
                  <a:pt x="6650632" y="1126697"/>
                  <a:pt x="6607600" y="1278885"/>
                  <a:pt x="6644048" y="1403272"/>
                </a:cubicBezTo>
                <a:cubicBezTo>
                  <a:pt x="6680496" y="1527659"/>
                  <a:pt x="6577635" y="1745697"/>
                  <a:pt x="6644048" y="2042666"/>
                </a:cubicBezTo>
                <a:cubicBezTo>
                  <a:pt x="6710461" y="2339635"/>
                  <a:pt x="6607794" y="2415479"/>
                  <a:pt x="6644048" y="2682060"/>
                </a:cubicBezTo>
                <a:cubicBezTo>
                  <a:pt x="6680302" y="2948641"/>
                  <a:pt x="6586825" y="2957873"/>
                  <a:pt x="6644048" y="3174337"/>
                </a:cubicBezTo>
                <a:cubicBezTo>
                  <a:pt x="6701271" y="3390801"/>
                  <a:pt x="6611410" y="3605965"/>
                  <a:pt x="6644048" y="3813730"/>
                </a:cubicBezTo>
                <a:cubicBezTo>
                  <a:pt x="6676686" y="4021495"/>
                  <a:pt x="6592978" y="4172946"/>
                  <a:pt x="6644048" y="4379566"/>
                </a:cubicBezTo>
                <a:cubicBezTo>
                  <a:pt x="6695118" y="4586186"/>
                  <a:pt x="6595861" y="4904006"/>
                  <a:pt x="6644048" y="5092518"/>
                </a:cubicBezTo>
                <a:cubicBezTo>
                  <a:pt x="6692235" y="5281030"/>
                  <a:pt x="6595505" y="5430938"/>
                  <a:pt x="6644048" y="5584795"/>
                </a:cubicBezTo>
                <a:cubicBezTo>
                  <a:pt x="6692591" y="5738652"/>
                  <a:pt x="6588813" y="5983034"/>
                  <a:pt x="6644048" y="6224189"/>
                </a:cubicBezTo>
                <a:cubicBezTo>
                  <a:pt x="6699283" y="6465344"/>
                  <a:pt x="6632008" y="6523978"/>
                  <a:pt x="6644048" y="6716466"/>
                </a:cubicBezTo>
                <a:cubicBezTo>
                  <a:pt x="6656088" y="6908954"/>
                  <a:pt x="6578519" y="7122382"/>
                  <a:pt x="6644048" y="7355860"/>
                </a:cubicBezTo>
                <a:cubicBezTo>
                  <a:pt x="6520982" y="7372464"/>
                  <a:pt x="6369611" y="7313630"/>
                  <a:pt x="6223258" y="7355860"/>
                </a:cubicBezTo>
                <a:cubicBezTo>
                  <a:pt x="6076905" y="7398090"/>
                  <a:pt x="5746590" y="7315974"/>
                  <a:pt x="5603147" y="7355860"/>
                </a:cubicBezTo>
                <a:cubicBezTo>
                  <a:pt x="5459704" y="7395746"/>
                  <a:pt x="5334728" y="7354388"/>
                  <a:pt x="5115917" y="7355860"/>
                </a:cubicBezTo>
                <a:cubicBezTo>
                  <a:pt x="4897106" y="7357332"/>
                  <a:pt x="4575280" y="7314350"/>
                  <a:pt x="4429365" y="7355860"/>
                </a:cubicBezTo>
                <a:cubicBezTo>
                  <a:pt x="4283450" y="7397370"/>
                  <a:pt x="4146008" y="7315765"/>
                  <a:pt x="3942135" y="7355860"/>
                </a:cubicBezTo>
                <a:cubicBezTo>
                  <a:pt x="3738262" y="7395955"/>
                  <a:pt x="3603691" y="7319791"/>
                  <a:pt x="3454905" y="7355860"/>
                </a:cubicBezTo>
                <a:cubicBezTo>
                  <a:pt x="3306119" y="7391929"/>
                  <a:pt x="3245022" y="7315703"/>
                  <a:pt x="3100556" y="7355860"/>
                </a:cubicBezTo>
                <a:cubicBezTo>
                  <a:pt x="2956090" y="7396017"/>
                  <a:pt x="2707408" y="7297003"/>
                  <a:pt x="2414004" y="7355860"/>
                </a:cubicBezTo>
                <a:cubicBezTo>
                  <a:pt x="2120600" y="7414717"/>
                  <a:pt x="2012367" y="7309079"/>
                  <a:pt x="1793893" y="7355860"/>
                </a:cubicBezTo>
                <a:cubicBezTo>
                  <a:pt x="1575419" y="7402641"/>
                  <a:pt x="1468878" y="7306621"/>
                  <a:pt x="1306663" y="7355860"/>
                </a:cubicBezTo>
                <a:cubicBezTo>
                  <a:pt x="1144448" y="7405099"/>
                  <a:pt x="840151" y="7348851"/>
                  <a:pt x="686552" y="7355860"/>
                </a:cubicBezTo>
                <a:cubicBezTo>
                  <a:pt x="532953" y="7362869"/>
                  <a:pt x="320037" y="7294241"/>
                  <a:pt x="0" y="7355860"/>
                </a:cubicBezTo>
                <a:cubicBezTo>
                  <a:pt x="-101" y="7273511"/>
                  <a:pt x="12841" y="7146177"/>
                  <a:pt x="0" y="7010700"/>
                </a:cubicBezTo>
                <a:cubicBezTo>
                  <a:pt x="-12841" y="6875223"/>
                  <a:pt x="22132" y="6692828"/>
                  <a:pt x="0" y="6591982"/>
                </a:cubicBezTo>
                <a:cubicBezTo>
                  <a:pt x="-22132" y="6491136"/>
                  <a:pt x="84880" y="6141973"/>
                  <a:pt x="0" y="5879030"/>
                </a:cubicBezTo>
                <a:cubicBezTo>
                  <a:pt x="-84880" y="5616087"/>
                  <a:pt x="33102" y="5557825"/>
                  <a:pt x="0" y="5313194"/>
                </a:cubicBezTo>
                <a:cubicBezTo>
                  <a:pt x="-33102" y="5068563"/>
                  <a:pt x="46380" y="4978826"/>
                  <a:pt x="0" y="4820917"/>
                </a:cubicBezTo>
                <a:cubicBezTo>
                  <a:pt x="-46380" y="4663008"/>
                  <a:pt x="23014" y="4495828"/>
                  <a:pt x="0" y="4255082"/>
                </a:cubicBezTo>
                <a:cubicBezTo>
                  <a:pt x="-23014" y="4014337"/>
                  <a:pt x="53299" y="3917300"/>
                  <a:pt x="0" y="3615688"/>
                </a:cubicBezTo>
                <a:cubicBezTo>
                  <a:pt x="-53299" y="3314076"/>
                  <a:pt x="51712" y="3261367"/>
                  <a:pt x="0" y="2976294"/>
                </a:cubicBezTo>
                <a:cubicBezTo>
                  <a:pt x="-51712" y="2691221"/>
                  <a:pt x="6210" y="2720487"/>
                  <a:pt x="0" y="2557576"/>
                </a:cubicBezTo>
                <a:cubicBezTo>
                  <a:pt x="-6210" y="2394665"/>
                  <a:pt x="32826" y="2359994"/>
                  <a:pt x="0" y="2212416"/>
                </a:cubicBezTo>
                <a:cubicBezTo>
                  <a:pt x="-32826" y="2064838"/>
                  <a:pt x="7340" y="1979298"/>
                  <a:pt x="0" y="1867257"/>
                </a:cubicBezTo>
                <a:cubicBezTo>
                  <a:pt x="-7340" y="1755216"/>
                  <a:pt x="20516" y="1386050"/>
                  <a:pt x="0" y="1227863"/>
                </a:cubicBezTo>
                <a:cubicBezTo>
                  <a:pt x="-20516" y="1069676"/>
                  <a:pt x="28623" y="902798"/>
                  <a:pt x="0" y="809145"/>
                </a:cubicBezTo>
                <a:cubicBezTo>
                  <a:pt x="-28623" y="715492"/>
                  <a:pt x="67808" y="357580"/>
                  <a:pt x="0" y="0"/>
                </a:cubicBezTo>
                <a:close/>
              </a:path>
            </a:pathLst>
          </a:custGeom>
          <a:noFill/>
          <a:ln w="38100">
            <a:solidFill>
              <a:srgbClr val="17CF29"/>
            </a:solidFill>
            <a:prstDash val="lgDashDot"/>
            <a:miter lim="800000"/>
            <a:headEnd/>
            <a:tailEnd/>
            <a:extLst>
              <a:ext uri="{C807C97D-BFC1-408E-A445-0C87EB9F89A2}">
                <ask:lineSketchStyleProps xmlns:ask="http://schemas.microsoft.com/office/drawing/2018/sketchyshapes" sd="210476163">
                  <a:custGeom>
                    <a:avLst/>
                    <a:gdLst>
                      <a:gd name="connsiteX0" fmla="*/ 0 w 6644048"/>
                      <a:gd name="connsiteY0" fmla="*/ 0 h 7509748"/>
                      <a:gd name="connsiteX1" fmla="*/ 620111 w 6644048"/>
                      <a:gd name="connsiteY1" fmla="*/ 0 h 7509748"/>
                      <a:gd name="connsiteX2" fmla="*/ 1306663 w 6644048"/>
                      <a:gd name="connsiteY2" fmla="*/ 0 h 7509748"/>
                      <a:gd name="connsiteX3" fmla="*/ 1860333 w 6644048"/>
                      <a:gd name="connsiteY3" fmla="*/ 0 h 7509748"/>
                      <a:gd name="connsiteX4" fmla="*/ 2414004 w 6644048"/>
                      <a:gd name="connsiteY4" fmla="*/ 0 h 7509748"/>
                      <a:gd name="connsiteX5" fmla="*/ 2967675 w 6644048"/>
                      <a:gd name="connsiteY5" fmla="*/ 0 h 7509748"/>
                      <a:gd name="connsiteX6" fmla="*/ 3454905 w 6644048"/>
                      <a:gd name="connsiteY6" fmla="*/ 0 h 7509748"/>
                      <a:gd name="connsiteX7" fmla="*/ 4075016 w 6644048"/>
                      <a:gd name="connsiteY7" fmla="*/ 0 h 7509748"/>
                      <a:gd name="connsiteX8" fmla="*/ 4495806 w 6644048"/>
                      <a:gd name="connsiteY8" fmla="*/ 0 h 7509748"/>
                      <a:gd name="connsiteX9" fmla="*/ 5115917 w 6644048"/>
                      <a:gd name="connsiteY9" fmla="*/ 0 h 7509748"/>
                      <a:gd name="connsiteX10" fmla="*/ 5736028 w 6644048"/>
                      <a:gd name="connsiteY10" fmla="*/ 0 h 7509748"/>
                      <a:gd name="connsiteX11" fmla="*/ 6644048 w 6644048"/>
                      <a:gd name="connsiteY11" fmla="*/ 0 h 7509748"/>
                      <a:gd name="connsiteX12" fmla="*/ 6644048 w 6644048"/>
                      <a:gd name="connsiteY12" fmla="*/ 577672 h 7509748"/>
                      <a:gd name="connsiteX13" fmla="*/ 6644048 w 6644048"/>
                      <a:gd name="connsiteY13" fmla="*/ 1005151 h 7509748"/>
                      <a:gd name="connsiteX14" fmla="*/ 6644048 w 6644048"/>
                      <a:gd name="connsiteY14" fmla="*/ 1432629 h 7509748"/>
                      <a:gd name="connsiteX15" fmla="*/ 6644048 w 6644048"/>
                      <a:gd name="connsiteY15" fmla="*/ 2085399 h 7509748"/>
                      <a:gd name="connsiteX16" fmla="*/ 6644048 w 6644048"/>
                      <a:gd name="connsiteY16" fmla="*/ 2738169 h 7509748"/>
                      <a:gd name="connsiteX17" fmla="*/ 6644048 w 6644048"/>
                      <a:gd name="connsiteY17" fmla="*/ 3240745 h 7509748"/>
                      <a:gd name="connsiteX18" fmla="*/ 6644048 w 6644048"/>
                      <a:gd name="connsiteY18" fmla="*/ 3893514 h 7509748"/>
                      <a:gd name="connsiteX19" fmla="*/ 6644048 w 6644048"/>
                      <a:gd name="connsiteY19" fmla="*/ 4471188 h 7509748"/>
                      <a:gd name="connsiteX20" fmla="*/ 6644048 w 6644048"/>
                      <a:gd name="connsiteY20" fmla="*/ 5199055 h 7509748"/>
                      <a:gd name="connsiteX21" fmla="*/ 6644048 w 6644048"/>
                      <a:gd name="connsiteY21" fmla="*/ 5701631 h 7509748"/>
                      <a:gd name="connsiteX22" fmla="*/ 6644048 w 6644048"/>
                      <a:gd name="connsiteY22" fmla="*/ 6354401 h 7509748"/>
                      <a:gd name="connsiteX23" fmla="*/ 6644048 w 6644048"/>
                      <a:gd name="connsiteY23" fmla="*/ 6856977 h 7509748"/>
                      <a:gd name="connsiteX24" fmla="*/ 6644048 w 6644048"/>
                      <a:gd name="connsiteY24" fmla="*/ 7509748 h 7509748"/>
                      <a:gd name="connsiteX25" fmla="*/ 6223258 w 6644048"/>
                      <a:gd name="connsiteY25" fmla="*/ 7509748 h 7509748"/>
                      <a:gd name="connsiteX26" fmla="*/ 5603147 w 6644048"/>
                      <a:gd name="connsiteY26" fmla="*/ 7509748 h 7509748"/>
                      <a:gd name="connsiteX27" fmla="*/ 5115917 w 6644048"/>
                      <a:gd name="connsiteY27" fmla="*/ 7509748 h 7509748"/>
                      <a:gd name="connsiteX28" fmla="*/ 4429365 w 6644048"/>
                      <a:gd name="connsiteY28" fmla="*/ 7509748 h 7509748"/>
                      <a:gd name="connsiteX29" fmla="*/ 3942135 w 6644048"/>
                      <a:gd name="connsiteY29" fmla="*/ 7509748 h 7509748"/>
                      <a:gd name="connsiteX30" fmla="*/ 3454905 w 6644048"/>
                      <a:gd name="connsiteY30" fmla="*/ 7509748 h 7509748"/>
                      <a:gd name="connsiteX31" fmla="*/ 3100556 w 6644048"/>
                      <a:gd name="connsiteY31" fmla="*/ 7509748 h 7509748"/>
                      <a:gd name="connsiteX32" fmla="*/ 2414004 w 6644048"/>
                      <a:gd name="connsiteY32" fmla="*/ 7509748 h 7509748"/>
                      <a:gd name="connsiteX33" fmla="*/ 1793893 w 6644048"/>
                      <a:gd name="connsiteY33" fmla="*/ 7509748 h 7509748"/>
                      <a:gd name="connsiteX34" fmla="*/ 1306663 w 6644048"/>
                      <a:gd name="connsiteY34" fmla="*/ 7509748 h 7509748"/>
                      <a:gd name="connsiteX35" fmla="*/ 686552 w 6644048"/>
                      <a:gd name="connsiteY35" fmla="*/ 7509748 h 7509748"/>
                      <a:gd name="connsiteX36" fmla="*/ 0 w 6644048"/>
                      <a:gd name="connsiteY36" fmla="*/ 7509748 h 7509748"/>
                      <a:gd name="connsiteX37" fmla="*/ 0 w 6644048"/>
                      <a:gd name="connsiteY37" fmla="*/ 7157367 h 7509748"/>
                      <a:gd name="connsiteX38" fmla="*/ 0 w 6644048"/>
                      <a:gd name="connsiteY38" fmla="*/ 6729889 h 7509748"/>
                      <a:gd name="connsiteX39" fmla="*/ 0 w 6644048"/>
                      <a:gd name="connsiteY39" fmla="*/ 6002022 h 7509748"/>
                      <a:gd name="connsiteX40" fmla="*/ 0 w 6644048"/>
                      <a:gd name="connsiteY40" fmla="*/ 5424348 h 7509748"/>
                      <a:gd name="connsiteX41" fmla="*/ 0 w 6644048"/>
                      <a:gd name="connsiteY41" fmla="*/ 4921772 h 7509748"/>
                      <a:gd name="connsiteX42" fmla="*/ 0 w 6644048"/>
                      <a:gd name="connsiteY42" fmla="*/ 4344100 h 7509748"/>
                      <a:gd name="connsiteX43" fmla="*/ 0 w 6644048"/>
                      <a:gd name="connsiteY43" fmla="*/ 3691329 h 7509748"/>
                      <a:gd name="connsiteX44" fmla="*/ 0 w 6644048"/>
                      <a:gd name="connsiteY44" fmla="*/ 3038559 h 7509748"/>
                      <a:gd name="connsiteX45" fmla="*/ 0 w 6644048"/>
                      <a:gd name="connsiteY45" fmla="*/ 2611081 h 7509748"/>
                      <a:gd name="connsiteX46" fmla="*/ 0 w 6644048"/>
                      <a:gd name="connsiteY46" fmla="*/ 2258700 h 7509748"/>
                      <a:gd name="connsiteX47" fmla="*/ 0 w 6644048"/>
                      <a:gd name="connsiteY47" fmla="*/ 1906320 h 7509748"/>
                      <a:gd name="connsiteX48" fmla="*/ 0 w 6644048"/>
                      <a:gd name="connsiteY48" fmla="*/ 1253550 h 7509748"/>
                      <a:gd name="connsiteX49" fmla="*/ 0 w 6644048"/>
                      <a:gd name="connsiteY49" fmla="*/ 826072 h 7509748"/>
                      <a:gd name="connsiteX50" fmla="*/ 0 w 6644048"/>
                      <a:gd name="connsiteY50" fmla="*/ 0 h 7509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Lst>
                    <a:rect l="l" t="t" r="r" b="b"/>
                    <a:pathLst>
                      <a:path w="6644048" h="7509748" extrusionOk="0">
                        <a:moveTo>
                          <a:pt x="0" y="0"/>
                        </a:moveTo>
                        <a:cubicBezTo>
                          <a:pt x="272898" y="-75164"/>
                          <a:pt x="311134" y="-4429"/>
                          <a:pt x="620111" y="0"/>
                        </a:cubicBezTo>
                        <a:cubicBezTo>
                          <a:pt x="905987" y="-4440"/>
                          <a:pt x="987420" y="43644"/>
                          <a:pt x="1306663" y="0"/>
                        </a:cubicBezTo>
                        <a:cubicBezTo>
                          <a:pt x="1614042" y="-34487"/>
                          <a:pt x="1726489" y="4582"/>
                          <a:pt x="1860333" y="0"/>
                        </a:cubicBezTo>
                        <a:cubicBezTo>
                          <a:pt x="2015159" y="-5398"/>
                          <a:pt x="2269861" y="44132"/>
                          <a:pt x="2414004" y="0"/>
                        </a:cubicBezTo>
                        <a:cubicBezTo>
                          <a:pt x="2584134" y="-62021"/>
                          <a:pt x="2758062" y="-16024"/>
                          <a:pt x="2967675" y="0"/>
                        </a:cubicBezTo>
                        <a:cubicBezTo>
                          <a:pt x="3176230" y="-28228"/>
                          <a:pt x="3228065" y="46699"/>
                          <a:pt x="3454905" y="0"/>
                        </a:cubicBezTo>
                        <a:cubicBezTo>
                          <a:pt x="3674340" y="-31077"/>
                          <a:pt x="3854112" y="19951"/>
                          <a:pt x="4075016" y="0"/>
                        </a:cubicBezTo>
                        <a:cubicBezTo>
                          <a:pt x="4320668" y="-28936"/>
                          <a:pt x="4307977" y="4587"/>
                          <a:pt x="4495806" y="0"/>
                        </a:cubicBezTo>
                        <a:cubicBezTo>
                          <a:pt x="4651283" y="-26985"/>
                          <a:pt x="4840915" y="56249"/>
                          <a:pt x="5115917" y="0"/>
                        </a:cubicBezTo>
                        <a:cubicBezTo>
                          <a:pt x="5376099" y="-32056"/>
                          <a:pt x="5463855" y="49630"/>
                          <a:pt x="5736028" y="0"/>
                        </a:cubicBezTo>
                        <a:cubicBezTo>
                          <a:pt x="5972201" y="5519"/>
                          <a:pt x="6383257" y="56532"/>
                          <a:pt x="6644048" y="0"/>
                        </a:cubicBezTo>
                        <a:cubicBezTo>
                          <a:pt x="6689199" y="168310"/>
                          <a:pt x="6586196" y="413383"/>
                          <a:pt x="6644048" y="577672"/>
                        </a:cubicBezTo>
                        <a:cubicBezTo>
                          <a:pt x="6676224" y="765893"/>
                          <a:pt x="6644956" y="875161"/>
                          <a:pt x="6644048" y="1005151"/>
                        </a:cubicBezTo>
                        <a:cubicBezTo>
                          <a:pt x="6682132" y="1145595"/>
                          <a:pt x="6631811" y="1310513"/>
                          <a:pt x="6644048" y="1432629"/>
                        </a:cubicBezTo>
                        <a:cubicBezTo>
                          <a:pt x="6666329" y="1551907"/>
                          <a:pt x="6624369" y="1832977"/>
                          <a:pt x="6644048" y="2085399"/>
                        </a:cubicBezTo>
                        <a:cubicBezTo>
                          <a:pt x="6699042" y="2388008"/>
                          <a:pt x="6600122" y="2477431"/>
                          <a:pt x="6644048" y="2738169"/>
                        </a:cubicBezTo>
                        <a:cubicBezTo>
                          <a:pt x="6693916" y="3021798"/>
                          <a:pt x="6585049" y="3022910"/>
                          <a:pt x="6644048" y="3240745"/>
                        </a:cubicBezTo>
                        <a:cubicBezTo>
                          <a:pt x="6748433" y="3434953"/>
                          <a:pt x="6647488" y="3652973"/>
                          <a:pt x="6644048" y="3893514"/>
                        </a:cubicBezTo>
                        <a:cubicBezTo>
                          <a:pt x="6642445" y="4123090"/>
                          <a:pt x="6618121" y="4233109"/>
                          <a:pt x="6644048" y="4471188"/>
                        </a:cubicBezTo>
                        <a:cubicBezTo>
                          <a:pt x="6689164" y="4655680"/>
                          <a:pt x="6570348" y="5016664"/>
                          <a:pt x="6644048" y="5199055"/>
                        </a:cubicBezTo>
                        <a:cubicBezTo>
                          <a:pt x="6709520" y="5351384"/>
                          <a:pt x="6633212" y="5520790"/>
                          <a:pt x="6644048" y="5701631"/>
                        </a:cubicBezTo>
                        <a:cubicBezTo>
                          <a:pt x="6726508" y="5820688"/>
                          <a:pt x="6630154" y="6150002"/>
                          <a:pt x="6644048" y="6354401"/>
                        </a:cubicBezTo>
                        <a:cubicBezTo>
                          <a:pt x="6697348" y="6590126"/>
                          <a:pt x="6633190" y="6666182"/>
                          <a:pt x="6644048" y="6856977"/>
                        </a:cubicBezTo>
                        <a:cubicBezTo>
                          <a:pt x="6652305" y="7045339"/>
                          <a:pt x="6597615" y="7215606"/>
                          <a:pt x="6644048" y="7509748"/>
                        </a:cubicBezTo>
                        <a:cubicBezTo>
                          <a:pt x="6525059" y="7511673"/>
                          <a:pt x="6382345" y="7493100"/>
                          <a:pt x="6223258" y="7509748"/>
                        </a:cubicBezTo>
                        <a:cubicBezTo>
                          <a:pt x="6053404" y="7526379"/>
                          <a:pt x="5760458" y="7472527"/>
                          <a:pt x="5603147" y="7509748"/>
                        </a:cubicBezTo>
                        <a:cubicBezTo>
                          <a:pt x="5491568" y="7528730"/>
                          <a:pt x="5336285" y="7498917"/>
                          <a:pt x="5115917" y="7509748"/>
                        </a:cubicBezTo>
                        <a:cubicBezTo>
                          <a:pt x="4899482" y="7505138"/>
                          <a:pt x="4576869" y="7481390"/>
                          <a:pt x="4429365" y="7509748"/>
                        </a:cubicBezTo>
                        <a:cubicBezTo>
                          <a:pt x="4273486" y="7533783"/>
                          <a:pt x="4149774" y="7476815"/>
                          <a:pt x="3942135" y="7509748"/>
                        </a:cubicBezTo>
                        <a:cubicBezTo>
                          <a:pt x="3744033" y="7562513"/>
                          <a:pt x="3608508" y="7467440"/>
                          <a:pt x="3454905" y="7509748"/>
                        </a:cubicBezTo>
                        <a:cubicBezTo>
                          <a:pt x="3318769" y="7568358"/>
                          <a:pt x="3246257" y="7466661"/>
                          <a:pt x="3100556" y="7509748"/>
                        </a:cubicBezTo>
                        <a:cubicBezTo>
                          <a:pt x="2972049" y="7554003"/>
                          <a:pt x="2768168" y="7425400"/>
                          <a:pt x="2414004" y="7509748"/>
                        </a:cubicBezTo>
                        <a:cubicBezTo>
                          <a:pt x="2139341" y="7570684"/>
                          <a:pt x="2040288" y="7469618"/>
                          <a:pt x="1793893" y="7509748"/>
                        </a:cubicBezTo>
                        <a:cubicBezTo>
                          <a:pt x="1579485" y="7568873"/>
                          <a:pt x="1470115" y="7450317"/>
                          <a:pt x="1306663" y="7509748"/>
                        </a:cubicBezTo>
                        <a:cubicBezTo>
                          <a:pt x="1114717" y="7584003"/>
                          <a:pt x="851090" y="7478043"/>
                          <a:pt x="686552" y="7509748"/>
                        </a:cubicBezTo>
                        <a:cubicBezTo>
                          <a:pt x="529022" y="7489605"/>
                          <a:pt x="322791" y="7424644"/>
                          <a:pt x="0" y="7509748"/>
                        </a:cubicBezTo>
                        <a:cubicBezTo>
                          <a:pt x="-17178" y="7423039"/>
                          <a:pt x="38392" y="7280794"/>
                          <a:pt x="0" y="7157367"/>
                        </a:cubicBezTo>
                        <a:cubicBezTo>
                          <a:pt x="-15744" y="7006513"/>
                          <a:pt x="9095" y="6837514"/>
                          <a:pt x="0" y="6729889"/>
                        </a:cubicBezTo>
                        <a:cubicBezTo>
                          <a:pt x="859" y="6641797"/>
                          <a:pt x="94679" y="6344380"/>
                          <a:pt x="0" y="6002022"/>
                        </a:cubicBezTo>
                        <a:cubicBezTo>
                          <a:pt x="-57632" y="5748939"/>
                          <a:pt x="6923" y="5688402"/>
                          <a:pt x="0" y="5424348"/>
                        </a:cubicBezTo>
                        <a:cubicBezTo>
                          <a:pt x="-26162" y="5154272"/>
                          <a:pt x="29175" y="5052204"/>
                          <a:pt x="0" y="4921772"/>
                        </a:cubicBezTo>
                        <a:cubicBezTo>
                          <a:pt x="-89697" y="4750084"/>
                          <a:pt x="38854" y="4577604"/>
                          <a:pt x="0" y="4344100"/>
                        </a:cubicBezTo>
                        <a:cubicBezTo>
                          <a:pt x="-18464" y="4105295"/>
                          <a:pt x="61169" y="4007506"/>
                          <a:pt x="0" y="3691329"/>
                        </a:cubicBezTo>
                        <a:cubicBezTo>
                          <a:pt x="-28409" y="3381135"/>
                          <a:pt x="28237" y="3311795"/>
                          <a:pt x="0" y="3038559"/>
                        </a:cubicBezTo>
                        <a:cubicBezTo>
                          <a:pt x="-39253" y="2747262"/>
                          <a:pt x="-6548" y="2785265"/>
                          <a:pt x="0" y="2611081"/>
                        </a:cubicBezTo>
                        <a:cubicBezTo>
                          <a:pt x="-568" y="2435614"/>
                          <a:pt x="36267" y="2397969"/>
                          <a:pt x="0" y="2258700"/>
                        </a:cubicBezTo>
                        <a:cubicBezTo>
                          <a:pt x="-42167" y="2103401"/>
                          <a:pt x="17666" y="2011918"/>
                          <a:pt x="0" y="1906320"/>
                        </a:cubicBezTo>
                        <a:cubicBezTo>
                          <a:pt x="-22786" y="1768957"/>
                          <a:pt x="20005" y="1405802"/>
                          <a:pt x="0" y="1253550"/>
                        </a:cubicBezTo>
                        <a:cubicBezTo>
                          <a:pt x="-24430" y="1096620"/>
                          <a:pt x="34667" y="919335"/>
                          <a:pt x="0" y="826072"/>
                        </a:cubicBezTo>
                        <a:cubicBezTo>
                          <a:pt x="-73745" y="702813"/>
                          <a:pt x="-3347" y="292334"/>
                          <a:pt x="0" y="0"/>
                        </a:cubicBezTo>
                        <a:close/>
                      </a:path>
                    </a:pathLst>
                  </a:custGeom>
                  <ask:type>
                    <ask:lineSketchScribble/>
                  </ask:type>
                </ask:lineSketchStyleProps>
              </a:ext>
            </a:extLst>
          </a:ln>
        </p:spPr>
        <p:txBody>
          <a:bodyPr wrap="square">
            <a:spAutoFit/>
          </a:bodyPr>
          <a:lstStyle/>
          <a:p>
            <a:pPr algn="ctr"/>
            <a:r>
              <a:rPr lang="es-CR" sz="1100" dirty="0">
                <a:latin typeface="Arial" panose="020B0604020202020204" pitchFamily="34" charset="0"/>
                <a:cs typeface="Arial" panose="020B0604020202020204" pitchFamily="34" charset="0"/>
              </a:rPr>
              <a:t>Hermanos fieles, hoy escucharemos mas testimonios de nuestros hermanos en las</a:t>
            </a:r>
          </a:p>
          <a:p>
            <a:pPr algn="ctr"/>
            <a:r>
              <a:rPr lang="es-CR" sz="1100" dirty="0">
                <a:latin typeface="Arial" panose="020B0604020202020204" pitchFamily="34" charset="0"/>
                <a:cs typeface="Arial" panose="020B0604020202020204" pitchFamily="34" charset="0"/>
              </a:rPr>
              <a:t> naciones sobre el poder y cuidado de Cristo Lisbet y lo que hace en sus vidas.</a:t>
            </a:r>
          </a:p>
          <a:p>
            <a:endParaRPr lang="es-CR" sz="1000" dirty="0">
              <a:solidFill>
                <a:srgbClr val="FF0000"/>
              </a:solidFill>
              <a:latin typeface="Arial" panose="020B0604020202020204" pitchFamily="34" charset="0"/>
              <a:cs typeface="Arial" panose="020B0604020202020204" pitchFamily="34" charset="0"/>
            </a:endParaRPr>
          </a:p>
          <a:p>
            <a:r>
              <a:rPr lang="es-CR" sz="1100" b="1" u="sng" dirty="0">
                <a:latin typeface="Arial" panose="020B0604020202020204" pitchFamily="34" charset="0"/>
                <a:cs typeface="Arial" panose="020B0604020202020204" pitchFamily="34" charset="0"/>
              </a:rPr>
              <a:t>David Amaya de Colombia</a:t>
            </a:r>
            <a:r>
              <a:rPr lang="es-CR" sz="1100" b="1" dirty="0">
                <a:latin typeface="Arial" panose="020B0604020202020204" pitchFamily="34" charset="0"/>
                <a:cs typeface="Arial" panose="020B0604020202020204" pitchFamily="34" charset="0"/>
              </a:rPr>
              <a:t>: </a:t>
            </a:r>
            <a:r>
              <a:rPr lang="es-CR" sz="1100" dirty="0">
                <a:latin typeface="Arial" panose="020B0604020202020204" pitchFamily="34" charset="0"/>
                <a:cs typeface="Arial" panose="020B0604020202020204" pitchFamily="34" charset="0"/>
              </a:rPr>
              <a:t>David comparte como el tenia dificultad en la escuela y perdió el año escolar por tener dificultad para leer, entender lo que leía, mala escritura y dificultad para hablar.  Su mama lo envió a vivir con su abuela.  Cuando llego donde su abuela empezó a ver los manas y a entrar a recibir las clases.  David nos cuenta que a el le gustan las clases y hace las actividades con su abuela. El agradece a MelquisedecLisbet por permitirle participar de las clases porque aprende mucho.</a:t>
            </a:r>
          </a:p>
          <a:p>
            <a:endParaRPr lang="es-CR" sz="1000" dirty="0">
              <a:solidFill>
                <a:srgbClr val="FF0000"/>
              </a:solidFill>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Nos cuenta que el oro a nuestro Padre Melquisedec con temor reverente en nombre de Cristo Lisbet para poder hablar sin enredarse, poder  leer y escribir bien y para entender lo que leía.  Un mes después nuestro hermano ya estaba escribiendo muy bien, su profesora se admiro que su letra hubiera mejorado en tan poco tiempo.  Le envió un video de su lectura y también quedo muy contenta con eso.  El agradece a nuestros Padres espirituales porque pudo aprobar todas las materias. Sabe que si no hubiera sido por MelquisedecLisbet, no lo hubiera logrado en tan poco tiempo. </a:t>
            </a:r>
          </a:p>
          <a:p>
            <a:endParaRPr lang="es-CR" sz="10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David agradece porque después de que su padre biológico los abandonó, el junto con su abuela oraron a Melquisedec en el nombre de nuestra Madre Cristo Lisbet para que a el y a sus tres hermanos no les falara nada, y así ha sido.  Agradece por haber aprendido a orar, esto le ha traído mucha alegría a su vida pues la ha cambiado. Nos cuenta que sus hermanos también oran.</a:t>
            </a:r>
          </a:p>
          <a:p>
            <a:r>
              <a:rPr lang="es-CR" sz="1100" dirty="0">
                <a:solidFill>
                  <a:srgbClr val="FF0000"/>
                </a:solidFill>
                <a:latin typeface="Arial" panose="020B0604020202020204" pitchFamily="34" charset="0"/>
                <a:cs typeface="Arial" panose="020B0604020202020204" pitchFamily="34" charset="0"/>
              </a:rPr>
              <a:t> </a:t>
            </a:r>
          </a:p>
          <a:p>
            <a:r>
              <a:rPr lang="es-CR" sz="1100" b="1" u="sng" dirty="0">
                <a:latin typeface="Arial" panose="020B0604020202020204" pitchFamily="34" charset="0"/>
                <a:cs typeface="Arial" panose="020B0604020202020204" pitchFamily="34" charset="0"/>
              </a:rPr>
              <a:t>Estefanía Arias de Colombia</a:t>
            </a:r>
            <a:r>
              <a:rPr lang="es-CR" sz="1100" dirty="0">
                <a:latin typeface="Arial" panose="020B0604020202020204" pitchFamily="34" charset="0"/>
                <a:cs typeface="Arial" panose="020B0604020202020204" pitchFamily="34" charset="0"/>
              </a:rPr>
              <a:t>: Estefanía cuenta las maravillas que MelquisedecLisbet han hecho en su mente. Nuestra hermana empieza por agradecer por su familia, salud, por los manjares espirituales que nuestra Madre prepara, por su hogar, por el gran amor que le da por sus hermanos espirituales y por la Paz y Paciencia de Cristo Lisbet, en fin por todo.  Ella le agradece a Cristo Lisbet por todos los consejos y pensamientos que Ella pone en su mente.  Por poder escuchar su Dulce y Sabia Voz que siempre le habla y le ayuda a tomar las mejores decisiones.</a:t>
            </a:r>
          </a:p>
          <a:p>
            <a:endParaRPr lang="es-CR" sz="10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Nuestra hermana debía tomar clases virtuales, pero eso nunca le afecto, pues sabia que MelquisedecLisbet le ayudarían y así fue.  Ella pidió que le ayudaran a tener buenas calificaciones y le fuera bien en sus clases y reposo. Cuando entregaron las notas pudo ver que su petición se cumplió, pues esa fue la Perfecta Voluntad de MelquisedecLisbet.  Nuestra hermana recibió una medalla tricolor que significa tener un promedio mayor a 4.7.  pero ella recibió mucho mas, también quedo en el cuadro de honor y solo escogen a tres por salón y ella quedo de primera. Estefanía se gozo mucho pues sabe que eso es gracias a Cristo Lisbet.  </a:t>
            </a:r>
          </a:p>
          <a:p>
            <a:endParaRPr lang="es-CR" sz="10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Su mayor gozo fue ver como la semilla que Cristo Lisbet puso en ella estaba dando bellos frutos que solo el Único Sabio y Poderoso Dios, MelquisedecLisbet pueden producir. </a:t>
            </a:r>
          </a:p>
          <a:p>
            <a:endParaRPr lang="es-CR" sz="1000" dirty="0">
              <a:latin typeface="Arial" panose="020B0604020202020204" pitchFamily="34" charset="0"/>
              <a:cs typeface="Arial" panose="020B0604020202020204" pitchFamily="34" charset="0"/>
            </a:endParaRPr>
          </a:p>
          <a:p>
            <a:r>
              <a:rPr lang="es-CR" sz="1100" dirty="0">
                <a:latin typeface="Arial" panose="020B0604020202020204" pitchFamily="34" charset="0"/>
                <a:cs typeface="Arial" panose="020B0604020202020204" pitchFamily="34" charset="0"/>
              </a:rPr>
              <a:t>Hermanos que bellos testimonios de nuestros hermanos y como ellos saben que todo lo bueno que sucede en sus vidas es gracias al Todopoderoso Dios MelquisedecLisbet y pueden confiar en Ellos.</a:t>
            </a:r>
          </a:p>
          <a:p>
            <a:endParaRPr lang="es-CR" sz="1000" dirty="0">
              <a:latin typeface="Arial" panose="020B0604020202020204" pitchFamily="34" charset="0"/>
              <a:cs typeface="Arial" panose="020B0604020202020204" pitchFamily="34" charset="0"/>
            </a:endParaRPr>
          </a:p>
          <a:p>
            <a:pPr algn="ctr"/>
            <a:r>
              <a:rPr lang="es-CR" sz="1300" b="1" dirty="0">
                <a:solidFill>
                  <a:srgbClr val="FE4CCB"/>
                </a:solidFill>
                <a:latin typeface="Arial" panose="020B0604020202020204" pitchFamily="34" charset="0"/>
                <a:cs typeface="Arial" panose="020B0604020202020204" pitchFamily="34" charset="0"/>
              </a:rPr>
              <a:t>¡MelquisedecLisbet, gracias por enseñarnos a pedir correctamente y </a:t>
            </a:r>
          </a:p>
          <a:p>
            <a:pPr algn="ctr"/>
            <a:r>
              <a:rPr lang="es-CR" sz="1300" b="1" dirty="0">
                <a:solidFill>
                  <a:srgbClr val="FE4CCB"/>
                </a:solidFill>
                <a:latin typeface="Arial" panose="020B0604020202020204" pitchFamily="34" charset="0"/>
                <a:cs typeface="Arial" panose="020B0604020202020204" pitchFamily="34" charset="0"/>
              </a:rPr>
              <a:t>Reposar, pues podemos Confiar en Ustedes. Amen Aleluya!</a:t>
            </a:r>
          </a:p>
        </p:txBody>
      </p:sp>
      <p:pic>
        <p:nvPicPr>
          <p:cNvPr id="13" name="Picture 1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48" y="13533"/>
            <a:ext cx="4836105" cy="902699"/>
          </a:xfrm>
          <a:prstGeom prst="rect">
            <a:avLst/>
          </a:prstGeom>
        </p:spPr>
      </p:pic>
      <p:pic>
        <p:nvPicPr>
          <p:cNvPr id="18" name="Picture 1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12" name="Picture 11">
            <a:extLst>
              <a:ext uri="{FF2B5EF4-FFF2-40B4-BE49-F238E27FC236}">
                <a16:creationId xmlns:a16="http://schemas.microsoft.com/office/drawing/2014/main" id="{A68FD2F7-72A5-478D-96C0-839CFCE79BAA}"/>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0" y="8510884"/>
            <a:ext cx="643890" cy="575310"/>
          </a:xfrm>
          <a:prstGeom prst="rect">
            <a:avLst/>
          </a:prstGeom>
        </p:spPr>
      </p:pic>
      <p:pic>
        <p:nvPicPr>
          <p:cNvPr id="16" name="Picture 15">
            <a:extLst>
              <a:ext uri="{FF2B5EF4-FFF2-40B4-BE49-F238E27FC236}">
                <a16:creationId xmlns:a16="http://schemas.microsoft.com/office/drawing/2014/main" id="{CDC075DF-D962-403E-9BFE-F800BD851632}"/>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226967" y="8561737"/>
            <a:ext cx="643890" cy="575310"/>
          </a:xfrm>
          <a:prstGeom prst="rect">
            <a:avLst/>
          </a:prstGeom>
        </p:spPr>
      </p:pic>
      <p:pic>
        <p:nvPicPr>
          <p:cNvPr id="19" name="Picture 18">
            <a:extLst>
              <a:ext uri="{FF2B5EF4-FFF2-40B4-BE49-F238E27FC236}">
                <a16:creationId xmlns:a16="http://schemas.microsoft.com/office/drawing/2014/main" id="{C9774DB8-9F98-4DB1-8488-53C6427F8BB1}"/>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192761" y="1408676"/>
            <a:ext cx="490218" cy="473617"/>
          </a:xfrm>
          <a:prstGeom prst="rect">
            <a:avLst/>
          </a:prstGeom>
        </p:spPr>
      </p:pic>
      <p:pic>
        <p:nvPicPr>
          <p:cNvPr id="22" name="Picture 21">
            <a:extLst>
              <a:ext uri="{FF2B5EF4-FFF2-40B4-BE49-F238E27FC236}">
                <a16:creationId xmlns:a16="http://schemas.microsoft.com/office/drawing/2014/main" id="{653C8666-2FAB-4C18-94BC-CCA4D423FEE4}"/>
              </a:ext>
            </a:extLst>
          </p:cNvPr>
          <p:cNvPicPr/>
          <p:nvPr/>
        </p:nvPicPr>
        <p:blipFill>
          <a:blip r:embed="rId5" cstate="print">
            <a:extLst>
              <a:ext uri="{28A0092B-C50C-407E-A947-70E740481C1C}">
                <a14:useLocalDpi xmlns:a14="http://schemas.microsoft.com/office/drawing/2010/main" val="0"/>
              </a:ext>
            </a:extLst>
          </a:blip>
          <a:stretch>
            <a:fillRect/>
          </a:stretch>
        </p:blipFill>
        <p:spPr>
          <a:xfrm>
            <a:off x="6227093" y="1476330"/>
            <a:ext cx="490218" cy="473617"/>
          </a:xfrm>
          <a:prstGeom prst="rect">
            <a:avLst/>
          </a:prstGeom>
        </p:spPr>
      </p:pic>
    </p:spTree>
    <p:extLst>
      <p:ext uri="{BB962C8B-B14F-4D97-AF65-F5344CB8AC3E}">
        <p14:creationId xmlns:p14="http://schemas.microsoft.com/office/powerpoint/2010/main" val="30365254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8 Rectángulo"/>
          <p:cNvSpPr>
            <a:spLocks noChangeArrowheads="1"/>
          </p:cNvSpPr>
          <p:nvPr/>
        </p:nvSpPr>
        <p:spPr bwMode="auto">
          <a:xfrm>
            <a:off x="2060848" y="1327320"/>
            <a:ext cx="3197405" cy="307777"/>
          </a:xfrm>
          <a:prstGeom prst="rect">
            <a:avLst/>
          </a:prstGeom>
          <a:noFill/>
          <a:ln w="9525">
            <a:noFill/>
            <a:miter lim="800000"/>
            <a:headEnd/>
            <a:tailEnd/>
          </a:ln>
        </p:spPr>
        <p:txBody>
          <a:bodyPr wrap="square">
            <a:spAutoFit/>
          </a:bodyPr>
          <a:lstStyle/>
          <a:p>
            <a:pPr algn="ctr" eaLnBrk="1" hangingPunct="1"/>
            <a:r>
              <a:rPr lang="es-CR" altLang="es-MX" sz="1400" dirty="0">
                <a:latin typeface="Century Gothic" panose="020B0502020202020204" pitchFamily="34" charset="0"/>
                <a:cs typeface="Arial" panose="020B0604020202020204" pitchFamily="34" charset="0"/>
              </a:rPr>
              <a:t>Hoja para el Colaborador/Padre</a:t>
            </a:r>
          </a:p>
        </p:txBody>
      </p:sp>
      <p:sp>
        <p:nvSpPr>
          <p:cNvPr id="10" name="TextBox 9"/>
          <p:cNvSpPr txBox="1"/>
          <p:nvPr/>
        </p:nvSpPr>
        <p:spPr>
          <a:xfrm>
            <a:off x="206500" y="1818931"/>
            <a:ext cx="6434679" cy="6740307"/>
          </a:xfrm>
          <a:prstGeom prst="rect">
            <a:avLst/>
          </a:prstGeom>
          <a:noFill/>
        </p:spPr>
        <p:txBody>
          <a:bodyPr wrap="square" rtlCol="0">
            <a:spAutoFit/>
          </a:bodyPr>
          <a:lstStyle/>
          <a:p>
            <a:r>
              <a:rPr lang="es-CR" sz="1200" b="1" dirty="0">
                <a:latin typeface="Arial" panose="020B0604020202020204" pitchFamily="34" charset="0"/>
                <a:cs typeface="Arial" panose="020B0604020202020204" pitchFamily="34" charset="0"/>
              </a:rPr>
              <a:t>Instrucciones para la clase:</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Hacer copias de las paginas 1, 3 y 4 para todos los niños.</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El colaborador/padre da una breve introducción al tema</a:t>
            </a:r>
            <a:endParaRPr lang="es-CR" sz="1200" b="1" dirty="0">
              <a:solidFill>
                <a:srgbClr val="FF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s-CR" altLang="es-MX" sz="1200" dirty="0">
                <a:latin typeface="Arial" panose="020B0604020202020204" pitchFamily="34" charset="0"/>
                <a:cs typeface="Arial" panose="020B0604020202020204" pitchFamily="34" charset="0"/>
              </a:rPr>
              <a:t>Se recomienda recordarles a los niños la importancia de repasar la clase durante la semana.</a:t>
            </a:r>
            <a:endParaRPr lang="es-CR" sz="1200" dirty="0">
              <a:solidFill>
                <a:srgbClr val="FF0000"/>
              </a:solidFill>
              <a:latin typeface="Arial" panose="020B0604020202020204" pitchFamily="34" charset="0"/>
              <a:cs typeface="Arial" panose="020B0604020202020204" pitchFamily="34" charset="0"/>
            </a:endParaRPr>
          </a:p>
          <a:p>
            <a:endParaRPr lang="es-CR" sz="1200" dirty="0">
              <a:latin typeface="Arial" panose="020B0604020202020204" pitchFamily="34" charset="0"/>
              <a:cs typeface="Arial" panose="020B0604020202020204" pitchFamily="34" charset="0"/>
            </a:endParaRPr>
          </a:p>
          <a:p>
            <a:r>
              <a:rPr lang="es-CR" sz="1200" b="1" dirty="0">
                <a:latin typeface="Arial" panose="020B0604020202020204" pitchFamily="34" charset="0"/>
                <a:cs typeface="Arial" panose="020B0604020202020204" pitchFamily="34" charset="0"/>
              </a:rPr>
              <a:t>Actividad</a:t>
            </a:r>
            <a:r>
              <a:rPr lang="es-CR" sz="1200" dirty="0">
                <a:latin typeface="Arial" panose="020B0604020202020204" pitchFamily="34" charset="0"/>
                <a:cs typeface="Arial" panose="020B0604020202020204" pitchFamily="34" charset="0"/>
              </a:rPr>
              <a:t>: </a:t>
            </a:r>
            <a:r>
              <a:rPr lang="es-CR" sz="1200" b="1" dirty="0">
                <a:latin typeface="Arial" panose="020B0604020202020204" pitchFamily="34" charset="0"/>
                <a:cs typeface="Arial" panose="020B0604020202020204" pitchFamily="34" charset="0"/>
              </a:rPr>
              <a:t>Contando las maravillas de MelquisedecLisbet</a:t>
            </a:r>
          </a:p>
          <a:p>
            <a:r>
              <a:rPr lang="es-CR" sz="1200" dirty="0">
                <a:latin typeface="Arial" panose="020B0604020202020204" pitchFamily="34" charset="0"/>
                <a:cs typeface="Arial" panose="020B0604020202020204" pitchFamily="34" charset="0"/>
              </a:rPr>
              <a:t>Los niños pueden jugar este juego con su familia o aun amigos y a la ves agradecen a MelquisedecLisbet por todas Sus maravillas.  Los niños recortan los papeles en la pagina 3 y deben hacer lo que dice el papel. Después de hacer lo que dice el papel, lo colocan dentro del pollito o conejo nuevamente.</a:t>
            </a:r>
          </a:p>
          <a:p>
            <a:r>
              <a:rPr lang="es-CR" sz="1200" b="1" dirty="0">
                <a:latin typeface="Arial" panose="020B0604020202020204" pitchFamily="34" charset="0"/>
                <a:cs typeface="Arial" panose="020B0604020202020204" pitchFamily="34" charset="0"/>
              </a:rPr>
              <a:t>Conejo:</a:t>
            </a:r>
          </a:p>
          <a:p>
            <a:pPr marL="228600" indent="-228600">
              <a:buFont typeface="+mj-lt"/>
              <a:buAutoNum type="arabicPeriod"/>
            </a:pPr>
            <a:r>
              <a:rPr lang="es-CR" sz="1200" dirty="0">
                <a:latin typeface="Arial" panose="020B0604020202020204" pitchFamily="34" charset="0"/>
                <a:cs typeface="Arial" panose="020B0604020202020204" pitchFamily="34" charset="0"/>
              </a:rPr>
              <a:t>Forrar el cartón del papel higiénico con papel construcción. Ver ejemplo.</a:t>
            </a:r>
          </a:p>
          <a:p>
            <a:pPr marL="228600" indent="-228600">
              <a:buFont typeface="+mj-lt"/>
              <a:buAutoNum type="arabicPeriod"/>
            </a:pPr>
            <a:r>
              <a:rPr lang="es-CR" sz="1200" dirty="0">
                <a:latin typeface="Arial" panose="020B0604020202020204" pitchFamily="34" charset="0"/>
                <a:cs typeface="Arial" panose="020B0604020202020204" pitchFamily="34" charset="0"/>
              </a:rPr>
              <a:t>Pegar las orejas por la parte de adentro del cartón con goma, pueden usar los moldes en la pagina 4 y trazar sobre papel construcción</a:t>
            </a:r>
          </a:p>
          <a:p>
            <a:pPr marL="228600" indent="-228600">
              <a:buFont typeface="+mj-lt"/>
              <a:buAutoNum type="arabicPeriod"/>
            </a:pPr>
            <a:r>
              <a:rPr lang="es-CR" sz="1200" dirty="0">
                <a:latin typeface="Arial" panose="020B0604020202020204" pitchFamily="34" charset="0"/>
                <a:cs typeface="Arial" panose="020B0604020202020204" pitchFamily="34" charset="0"/>
              </a:rPr>
              <a:t>Recortar y pegar los pies en la parte de abajo del cartón, pueden usar los moldes en la pág. 4</a:t>
            </a:r>
          </a:p>
          <a:p>
            <a:pPr marL="228600" indent="-228600">
              <a:buFont typeface="+mj-lt"/>
              <a:buAutoNum type="arabicPeriod"/>
            </a:pPr>
            <a:r>
              <a:rPr lang="es-CR" sz="1200" dirty="0">
                <a:latin typeface="Arial" panose="020B0604020202020204" pitchFamily="34" charset="0"/>
                <a:cs typeface="Arial" panose="020B0604020202020204" pitchFamily="34" charset="0"/>
              </a:rPr>
              <a:t>Pegar los ojos movibles o dibujarlos</a:t>
            </a:r>
          </a:p>
          <a:p>
            <a:pPr marL="228600" indent="-228600">
              <a:buFont typeface="+mj-lt"/>
              <a:buAutoNum type="arabicPeriod"/>
            </a:pPr>
            <a:r>
              <a:rPr lang="es-CR" sz="1200" dirty="0">
                <a:latin typeface="Arial" panose="020B0604020202020204" pitchFamily="34" charset="0"/>
                <a:cs typeface="Arial" panose="020B0604020202020204" pitchFamily="34" charset="0"/>
              </a:rPr>
              <a:t>Recortar y pegar la nariz, usar molde en la pág. 4 y trazar sobre papel construcción</a:t>
            </a:r>
          </a:p>
          <a:p>
            <a:pPr marL="228600" indent="-228600">
              <a:buFont typeface="+mj-lt"/>
              <a:buAutoNum type="arabicPeriod"/>
            </a:pPr>
            <a:r>
              <a:rPr lang="es-CR" sz="1200" dirty="0">
                <a:latin typeface="Arial" panose="020B0604020202020204" pitchFamily="34" charset="0"/>
                <a:cs typeface="Arial" panose="020B0604020202020204" pitchFamily="34" charset="0"/>
              </a:rPr>
              <a:t>Dibujar los bigotes y boca</a:t>
            </a:r>
          </a:p>
          <a:p>
            <a:endParaRPr lang="es-CR" sz="1200" dirty="0">
              <a:latin typeface="Arial" panose="020B0604020202020204" pitchFamily="34" charset="0"/>
              <a:cs typeface="Arial" panose="020B0604020202020204" pitchFamily="34" charset="0"/>
            </a:endParaRPr>
          </a:p>
          <a:p>
            <a:r>
              <a:rPr lang="es-CR" sz="1200" b="1" dirty="0">
                <a:latin typeface="Arial" panose="020B0604020202020204" pitchFamily="34" charset="0"/>
                <a:cs typeface="Arial" panose="020B0604020202020204" pitchFamily="34" charset="0"/>
              </a:rPr>
              <a:t>Pollito:</a:t>
            </a:r>
          </a:p>
          <a:p>
            <a:pPr marL="228600" indent="-228600">
              <a:buFont typeface="+mj-lt"/>
              <a:buAutoNum type="arabicPeriod"/>
            </a:pPr>
            <a:r>
              <a:rPr lang="es-CR" sz="1200" dirty="0">
                <a:latin typeface="Arial" panose="020B0604020202020204" pitchFamily="34" charset="0"/>
                <a:cs typeface="Arial" panose="020B0604020202020204" pitchFamily="34" charset="0"/>
              </a:rPr>
              <a:t>Forrar el cartón del papel higiénico con papel construcción. Ver ejemplo.</a:t>
            </a:r>
          </a:p>
          <a:p>
            <a:pPr marL="228600" indent="-228600">
              <a:buFont typeface="+mj-lt"/>
              <a:buAutoNum type="arabicPeriod"/>
            </a:pPr>
            <a:r>
              <a:rPr lang="es-CR" sz="1200" dirty="0">
                <a:latin typeface="Arial" panose="020B0604020202020204" pitchFamily="34" charset="0"/>
                <a:cs typeface="Arial" panose="020B0604020202020204" pitchFamily="34" charset="0"/>
              </a:rPr>
              <a:t>Recortar y pegar los pies en la parte de abajo del cartón, pueden usar los moldes en la pág. 4 y trazar sobre papel construcción</a:t>
            </a:r>
          </a:p>
          <a:p>
            <a:pPr marL="228600" indent="-228600">
              <a:buFont typeface="+mj-lt"/>
              <a:buAutoNum type="arabicPeriod"/>
            </a:pPr>
            <a:r>
              <a:rPr lang="es-CR" sz="1200" dirty="0">
                <a:latin typeface="Arial" panose="020B0604020202020204" pitchFamily="34" charset="0"/>
                <a:cs typeface="Arial" panose="020B0604020202020204" pitchFamily="34" charset="0"/>
              </a:rPr>
              <a:t>Pegar plumas en cada lado para que sean las manos del pollito</a:t>
            </a:r>
          </a:p>
          <a:p>
            <a:pPr marL="228600" indent="-228600">
              <a:buFont typeface="+mj-lt"/>
              <a:buAutoNum type="arabicPeriod"/>
            </a:pPr>
            <a:r>
              <a:rPr lang="es-CR" sz="1200" dirty="0">
                <a:latin typeface="Arial" panose="020B0604020202020204" pitchFamily="34" charset="0"/>
                <a:cs typeface="Arial" panose="020B0604020202020204" pitchFamily="34" charset="0"/>
              </a:rPr>
              <a:t>Pegar los ojos movibles o dibujarlos</a:t>
            </a:r>
          </a:p>
          <a:p>
            <a:pPr marL="228600" indent="-228600">
              <a:buFont typeface="+mj-lt"/>
              <a:buAutoNum type="arabicPeriod"/>
            </a:pPr>
            <a:r>
              <a:rPr lang="es-CR" sz="1200" dirty="0">
                <a:latin typeface="Arial" panose="020B0604020202020204" pitchFamily="34" charset="0"/>
                <a:cs typeface="Arial" panose="020B0604020202020204" pitchFamily="34" charset="0"/>
              </a:rPr>
              <a:t>Recortar y pegar el pico, usar molde en la pág. 4 y trazar sobre papel construcción</a:t>
            </a:r>
          </a:p>
          <a:p>
            <a:endParaRPr lang="es-CR" sz="1200" dirty="0">
              <a:latin typeface="Arial" panose="020B0604020202020204" pitchFamily="34" charset="0"/>
              <a:cs typeface="Arial" panose="020B0604020202020204" pitchFamily="34" charset="0"/>
            </a:endParaRPr>
          </a:p>
          <a:p>
            <a:r>
              <a:rPr lang="es-CR" sz="1200" b="1" dirty="0">
                <a:latin typeface="Arial" panose="020B0604020202020204" pitchFamily="34" charset="0"/>
                <a:cs typeface="Arial" panose="020B0604020202020204" pitchFamily="34" charset="0"/>
              </a:rPr>
              <a:t>Materiales</a:t>
            </a:r>
            <a:r>
              <a:rPr lang="es-CR" sz="1200" dirty="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Tijeras	</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Cartón de rollo de papel higiénico</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Papel construcción (amarillo, rosado, blanco, anaranjado)</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Ojos movibles (opcional)</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Marcador negro</a:t>
            </a:r>
          </a:p>
          <a:p>
            <a:pPr marL="285750" indent="-285750">
              <a:buFont typeface="Arial" panose="020B0604020202020204" pitchFamily="34" charset="0"/>
              <a:buChar char="•"/>
            </a:pPr>
            <a:r>
              <a:rPr lang="es-CR" sz="1200" dirty="0">
                <a:latin typeface="Arial" panose="020B0604020202020204" pitchFamily="34" charset="0"/>
                <a:cs typeface="Arial" panose="020B0604020202020204" pitchFamily="34" charset="0"/>
              </a:rPr>
              <a:t>Plumas para el pollito	</a:t>
            </a:r>
          </a:p>
        </p:txBody>
      </p:sp>
      <p:pic>
        <p:nvPicPr>
          <p:cNvPr id="13" name="Picture 1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15" name="Picture 1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48" y="13533"/>
            <a:ext cx="4836105" cy="902699"/>
          </a:xfrm>
          <a:prstGeom prst="rect">
            <a:avLst/>
          </a:prstGeom>
        </p:spPr>
      </p:pic>
      <p:sp>
        <p:nvSpPr>
          <p:cNvPr id="9" name="Rectangle 8">
            <a:extLst>
              <a:ext uri="{FF2B5EF4-FFF2-40B4-BE49-F238E27FC236}">
                <a16:creationId xmlns:a16="http://schemas.microsoft.com/office/drawing/2014/main" id="{A44B640C-6BA1-4EB7-B5A5-F850628DDCFC}"/>
              </a:ext>
            </a:extLst>
          </p:cNvPr>
          <p:cNvSpPr/>
          <p:nvPr/>
        </p:nvSpPr>
        <p:spPr>
          <a:xfrm>
            <a:off x="1283287" y="746955"/>
            <a:ext cx="5357892" cy="338554"/>
          </a:xfrm>
          <a:prstGeom prst="rect">
            <a:avLst/>
          </a:prstGeom>
        </p:spPr>
        <p:txBody>
          <a:bodyPr wrap="square">
            <a:spAutoFit/>
          </a:bodyPr>
          <a:lstStyle/>
          <a:p>
            <a:pPr algn="ctr"/>
            <a:r>
              <a:rPr lang="es-CR" sz="1600" dirty="0">
                <a:latin typeface="Century Gothic" panose="020B0502020202020204" pitchFamily="34" charset="0"/>
              </a:rPr>
              <a:t>Clase#</a:t>
            </a:r>
            <a:r>
              <a:rPr lang="es-ES" sz="1600" dirty="0">
                <a:latin typeface="Century Gothic" panose="020B0502020202020204" pitchFamily="34" charset="0"/>
              </a:rPr>
              <a:t>334 Testimonios del Poder de Cristo Lisbet P2</a:t>
            </a:r>
            <a:endParaRPr lang="es-CR" sz="1600" dirty="0">
              <a:latin typeface="Century Gothic" panose="020B0502020202020204" pitchFamily="34" charset="0"/>
            </a:endParaRPr>
          </a:p>
        </p:txBody>
      </p:sp>
      <p:pic>
        <p:nvPicPr>
          <p:cNvPr id="4" name="Picture 3">
            <a:extLst>
              <a:ext uri="{FF2B5EF4-FFF2-40B4-BE49-F238E27FC236}">
                <a16:creationId xmlns:a16="http://schemas.microsoft.com/office/drawing/2014/main" id="{93C6EEC6-EEFF-49C2-A61C-9FC593765128}"/>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2749"/>
          <a:stretch/>
        </p:blipFill>
        <p:spPr>
          <a:xfrm>
            <a:off x="5258252" y="7552802"/>
            <a:ext cx="1599747" cy="1559602"/>
          </a:xfrm>
          <a:prstGeom prst="rect">
            <a:avLst/>
          </a:prstGeom>
        </p:spPr>
      </p:pic>
    </p:spTree>
    <p:extLst>
      <p:ext uri="{BB962C8B-B14F-4D97-AF65-F5344CB8AC3E}">
        <p14:creationId xmlns:p14="http://schemas.microsoft.com/office/powerpoint/2010/main" val="4487472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48" y="13533"/>
            <a:ext cx="4836105" cy="902699"/>
          </a:xfrm>
          <a:prstGeom prst="rect">
            <a:avLst/>
          </a:prstGeom>
        </p:spPr>
      </p:pic>
      <p:sp>
        <p:nvSpPr>
          <p:cNvPr id="8" name="Rectangle 7">
            <a:extLst>
              <a:ext uri="{FF2B5EF4-FFF2-40B4-BE49-F238E27FC236}">
                <a16:creationId xmlns:a16="http://schemas.microsoft.com/office/drawing/2014/main" id="{CDCB65FA-41FB-492B-AF69-DE24D90B95E3}"/>
              </a:ext>
            </a:extLst>
          </p:cNvPr>
          <p:cNvSpPr/>
          <p:nvPr/>
        </p:nvSpPr>
        <p:spPr>
          <a:xfrm>
            <a:off x="1283287" y="746955"/>
            <a:ext cx="5357892" cy="338554"/>
          </a:xfrm>
          <a:prstGeom prst="rect">
            <a:avLst/>
          </a:prstGeom>
        </p:spPr>
        <p:txBody>
          <a:bodyPr wrap="square">
            <a:spAutoFit/>
          </a:bodyPr>
          <a:lstStyle/>
          <a:p>
            <a:pPr algn="ctr"/>
            <a:r>
              <a:rPr lang="es-CR" sz="1600" dirty="0">
                <a:latin typeface="Century Gothic" panose="020B0502020202020204" pitchFamily="34" charset="0"/>
              </a:rPr>
              <a:t>Clase#</a:t>
            </a:r>
            <a:r>
              <a:rPr lang="es-ES" sz="1600" dirty="0">
                <a:latin typeface="Century Gothic" panose="020B0502020202020204" pitchFamily="34" charset="0"/>
              </a:rPr>
              <a:t>334 Testimonios del Poder de Cristo Lisbet P2</a:t>
            </a:r>
            <a:endParaRPr lang="es-CR" sz="1600" dirty="0">
              <a:latin typeface="Century Gothic" panose="020B0502020202020204" pitchFamily="34" charset="0"/>
            </a:endParaRPr>
          </a:p>
        </p:txBody>
      </p:sp>
      <p:sp>
        <p:nvSpPr>
          <p:cNvPr id="2" name="TextBox 1">
            <a:extLst>
              <a:ext uri="{FF2B5EF4-FFF2-40B4-BE49-F238E27FC236}">
                <a16:creationId xmlns:a16="http://schemas.microsoft.com/office/drawing/2014/main" id="{1E8A77F1-FB74-4D09-9BF4-C24CC6059931}"/>
              </a:ext>
            </a:extLst>
          </p:cNvPr>
          <p:cNvSpPr txBox="1"/>
          <p:nvPr/>
        </p:nvSpPr>
        <p:spPr>
          <a:xfrm>
            <a:off x="57890" y="1331640"/>
            <a:ext cx="4663036" cy="1231106"/>
          </a:xfrm>
          <a:prstGeom prst="rect">
            <a:avLst/>
          </a:prstGeom>
          <a:noFill/>
          <a:ln w="28575">
            <a:solidFill>
              <a:schemeClr val="tx1"/>
            </a:solidFill>
            <a:prstDash val="dash"/>
          </a:ln>
        </p:spPr>
        <p:txBody>
          <a:bodyPr wrap="square" rtlCol="0">
            <a:spAutoFit/>
          </a:bodyPr>
          <a:lstStyle/>
          <a:p>
            <a:pPr algn="ctr"/>
            <a:endParaRPr lang="es-CR"/>
          </a:p>
          <a:p>
            <a:pPr algn="ctr"/>
            <a:r>
              <a:rPr lang="es-CR"/>
              <a:t>Cuenta algo que hayas pedido a MelquisedecLisbet y te haya sido dado.</a:t>
            </a:r>
          </a:p>
          <a:p>
            <a:pPr algn="ctr"/>
            <a:endParaRPr lang="es-CR"/>
          </a:p>
        </p:txBody>
      </p:sp>
      <p:sp>
        <p:nvSpPr>
          <p:cNvPr id="10" name="TextBox 9">
            <a:extLst>
              <a:ext uri="{FF2B5EF4-FFF2-40B4-BE49-F238E27FC236}">
                <a16:creationId xmlns:a16="http://schemas.microsoft.com/office/drawing/2014/main" id="{CEBCA9D6-83C9-4BB4-8F42-D793305B96D9}"/>
              </a:ext>
            </a:extLst>
          </p:cNvPr>
          <p:cNvSpPr txBox="1"/>
          <p:nvPr/>
        </p:nvSpPr>
        <p:spPr>
          <a:xfrm>
            <a:off x="57890" y="6295704"/>
            <a:ext cx="4663036" cy="1200329"/>
          </a:xfrm>
          <a:prstGeom prst="rect">
            <a:avLst/>
          </a:prstGeom>
          <a:noFill/>
          <a:ln w="28575">
            <a:solidFill>
              <a:schemeClr val="tx1"/>
            </a:solidFill>
            <a:prstDash val="dash"/>
          </a:ln>
        </p:spPr>
        <p:txBody>
          <a:bodyPr wrap="square" rtlCol="0">
            <a:spAutoFit/>
          </a:bodyPr>
          <a:lstStyle/>
          <a:p>
            <a:pPr algn="ctr"/>
            <a:endParaRPr lang="es-CR" dirty="0"/>
          </a:p>
          <a:p>
            <a:pPr algn="ctr"/>
            <a:r>
              <a:rPr lang="es-CR" dirty="0"/>
              <a:t>Cuenta algo que te haya hecho feliz y agradeces a MelquisedecLisbet por eso.</a:t>
            </a:r>
          </a:p>
          <a:p>
            <a:pPr algn="ctr"/>
            <a:endParaRPr lang="es-CR" dirty="0"/>
          </a:p>
        </p:txBody>
      </p:sp>
      <p:sp>
        <p:nvSpPr>
          <p:cNvPr id="11" name="TextBox 10">
            <a:extLst>
              <a:ext uri="{FF2B5EF4-FFF2-40B4-BE49-F238E27FC236}">
                <a16:creationId xmlns:a16="http://schemas.microsoft.com/office/drawing/2014/main" id="{EDBAA782-D91D-4E8A-90D9-8F3E0282C0BD}"/>
              </a:ext>
            </a:extLst>
          </p:cNvPr>
          <p:cNvSpPr txBox="1"/>
          <p:nvPr/>
        </p:nvSpPr>
        <p:spPr>
          <a:xfrm>
            <a:off x="57890" y="2978154"/>
            <a:ext cx="4663036" cy="1200329"/>
          </a:xfrm>
          <a:prstGeom prst="rect">
            <a:avLst/>
          </a:prstGeom>
          <a:noFill/>
          <a:ln w="28575">
            <a:solidFill>
              <a:schemeClr val="tx1"/>
            </a:solidFill>
            <a:prstDash val="dash"/>
          </a:ln>
        </p:spPr>
        <p:txBody>
          <a:bodyPr wrap="square" rtlCol="0">
            <a:spAutoFit/>
          </a:bodyPr>
          <a:lstStyle/>
          <a:p>
            <a:pPr algn="ctr"/>
            <a:endParaRPr lang="es-CR"/>
          </a:p>
          <a:p>
            <a:pPr algn="ctr"/>
            <a:r>
              <a:rPr lang="es-CR"/>
              <a:t>Cuenta algo que hayas aprendido en </a:t>
            </a:r>
          </a:p>
          <a:p>
            <a:pPr algn="ctr"/>
            <a:r>
              <a:rPr lang="es-CR"/>
              <a:t>alguna de las clases</a:t>
            </a:r>
          </a:p>
          <a:p>
            <a:pPr algn="ctr"/>
            <a:endParaRPr lang="es-CR"/>
          </a:p>
        </p:txBody>
      </p:sp>
      <p:sp>
        <p:nvSpPr>
          <p:cNvPr id="13" name="TextBox 12">
            <a:extLst>
              <a:ext uri="{FF2B5EF4-FFF2-40B4-BE49-F238E27FC236}">
                <a16:creationId xmlns:a16="http://schemas.microsoft.com/office/drawing/2014/main" id="{328FA3E2-5C45-4CAC-8101-334CDBC892B0}"/>
              </a:ext>
            </a:extLst>
          </p:cNvPr>
          <p:cNvSpPr txBox="1"/>
          <p:nvPr/>
        </p:nvSpPr>
        <p:spPr>
          <a:xfrm>
            <a:off x="57890" y="4636929"/>
            <a:ext cx="4663036" cy="1200329"/>
          </a:xfrm>
          <a:prstGeom prst="rect">
            <a:avLst/>
          </a:prstGeom>
          <a:noFill/>
          <a:ln w="28575">
            <a:solidFill>
              <a:schemeClr val="tx1"/>
            </a:solidFill>
            <a:prstDash val="dash"/>
          </a:ln>
        </p:spPr>
        <p:txBody>
          <a:bodyPr wrap="square" rtlCol="0">
            <a:spAutoFit/>
          </a:bodyPr>
          <a:lstStyle/>
          <a:p>
            <a:pPr algn="ctr"/>
            <a:endParaRPr lang="es-CR" dirty="0"/>
          </a:p>
          <a:p>
            <a:pPr algn="ctr"/>
            <a:r>
              <a:rPr lang="es-CR" dirty="0"/>
              <a:t>Cuenta como oras cada día y agradeces a MelquisedecLisbet</a:t>
            </a:r>
          </a:p>
          <a:p>
            <a:pPr algn="ctr"/>
            <a:endParaRPr lang="es-CR" dirty="0"/>
          </a:p>
        </p:txBody>
      </p:sp>
      <p:sp>
        <p:nvSpPr>
          <p:cNvPr id="15" name="TextBox 14">
            <a:extLst>
              <a:ext uri="{FF2B5EF4-FFF2-40B4-BE49-F238E27FC236}">
                <a16:creationId xmlns:a16="http://schemas.microsoft.com/office/drawing/2014/main" id="{3C60F50A-7FA3-42FB-AA7E-6B79F87F186E}"/>
              </a:ext>
            </a:extLst>
          </p:cNvPr>
          <p:cNvSpPr txBox="1"/>
          <p:nvPr/>
        </p:nvSpPr>
        <p:spPr>
          <a:xfrm>
            <a:off x="57890" y="7906474"/>
            <a:ext cx="4663036" cy="1200329"/>
          </a:xfrm>
          <a:prstGeom prst="rect">
            <a:avLst/>
          </a:prstGeom>
          <a:noFill/>
          <a:ln w="28575">
            <a:solidFill>
              <a:schemeClr val="tx1"/>
            </a:solidFill>
            <a:prstDash val="dash"/>
          </a:ln>
        </p:spPr>
        <p:txBody>
          <a:bodyPr wrap="square" rtlCol="0">
            <a:spAutoFit/>
          </a:bodyPr>
          <a:lstStyle/>
          <a:p>
            <a:pPr algn="ctr"/>
            <a:endParaRPr lang="es-CR" dirty="0"/>
          </a:p>
          <a:p>
            <a:pPr algn="ctr"/>
            <a:r>
              <a:rPr lang="es-CR" dirty="0"/>
              <a:t>Cuenta como MelquisedecLisbet te ayudan a salir bien en la escuela/trabajo/casa</a:t>
            </a:r>
          </a:p>
          <a:p>
            <a:pPr algn="ctr"/>
            <a:endParaRPr lang="es-CR" dirty="0"/>
          </a:p>
        </p:txBody>
      </p:sp>
    </p:spTree>
    <p:extLst>
      <p:ext uri="{BB962C8B-B14F-4D97-AF65-F5344CB8AC3E}">
        <p14:creationId xmlns:p14="http://schemas.microsoft.com/office/powerpoint/2010/main" val="19931320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05264" y="294608"/>
            <a:ext cx="835915" cy="406998"/>
          </a:xfrm>
          <a:prstGeom prst="rect">
            <a:avLst/>
          </a:prstGeom>
        </p:spPr>
      </p:pic>
      <p:pic>
        <p:nvPicPr>
          <p:cNvPr id="29" name="Picture 2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22148" y="13533"/>
            <a:ext cx="4836105" cy="902699"/>
          </a:xfrm>
          <a:prstGeom prst="rect">
            <a:avLst/>
          </a:prstGeom>
        </p:spPr>
      </p:pic>
      <p:sp>
        <p:nvSpPr>
          <p:cNvPr id="8" name="Rectangle 7">
            <a:extLst>
              <a:ext uri="{FF2B5EF4-FFF2-40B4-BE49-F238E27FC236}">
                <a16:creationId xmlns:a16="http://schemas.microsoft.com/office/drawing/2014/main" id="{CDCB65FA-41FB-492B-AF69-DE24D90B95E3}"/>
              </a:ext>
            </a:extLst>
          </p:cNvPr>
          <p:cNvSpPr/>
          <p:nvPr/>
        </p:nvSpPr>
        <p:spPr>
          <a:xfrm>
            <a:off x="1283287" y="746955"/>
            <a:ext cx="5357892" cy="338554"/>
          </a:xfrm>
          <a:prstGeom prst="rect">
            <a:avLst/>
          </a:prstGeom>
        </p:spPr>
        <p:txBody>
          <a:bodyPr wrap="square">
            <a:spAutoFit/>
          </a:bodyPr>
          <a:lstStyle/>
          <a:p>
            <a:pPr algn="ctr"/>
            <a:r>
              <a:rPr lang="es-CR" sz="1600" dirty="0">
                <a:latin typeface="Century Gothic" panose="020B0502020202020204" pitchFamily="34" charset="0"/>
              </a:rPr>
              <a:t>Clase#</a:t>
            </a:r>
            <a:r>
              <a:rPr lang="es-ES" sz="1600" dirty="0">
                <a:latin typeface="Century Gothic" panose="020B0502020202020204" pitchFamily="34" charset="0"/>
              </a:rPr>
              <a:t>334 Testimonios del Poder de Cristo Lisbet P2</a:t>
            </a:r>
            <a:endParaRPr lang="es-CR" sz="1600" dirty="0">
              <a:latin typeface="Century Gothic" panose="020B0502020202020204" pitchFamily="34" charset="0"/>
            </a:endParaRPr>
          </a:p>
        </p:txBody>
      </p:sp>
      <p:pic>
        <p:nvPicPr>
          <p:cNvPr id="5" name="Picture 4">
            <a:extLst>
              <a:ext uri="{FF2B5EF4-FFF2-40B4-BE49-F238E27FC236}">
                <a16:creationId xmlns:a16="http://schemas.microsoft.com/office/drawing/2014/main" id="{F70145DB-7B38-4106-9FDF-D2ACFD861E9E}"/>
              </a:ext>
            </a:extLst>
          </p:cNvPr>
          <p:cNvPicPr>
            <a:picLocks noChangeAspect="1"/>
          </p:cNvPicPr>
          <p:nvPr/>
        </p:nvPicPr>
        <p:blipFill>
          <a:blip r:embed="rId4">
            <a:extLst>
              <a:ext uri="{28A0092B-C50C-407E-A947-70E740481C1C}">
                <a14:useLocalDpi xmlns:a14="http://schemas.microsoft.com/office/drawing/2010/main" val="0"/>
              </a:ext>
              <a:ext uri="{837473B0-CC2E-450A-ABE3-18F120FF3D39}">
                <a1611:picAttrSrcUrl xmlns:a1611="http://schemas.microsoft.com/office/drawing/2016/11/main" r:id="rId5"/>
              </a:ext>
            </a:extLst>
          </a:blip>
          <a:stretch>
            <a:fillRect/>
          </a:stretch>
        </p:blipFill>
        <p:spPr>
          <a:xfrm>
            <a:off x="836712" y="1439222"/>
            <a:ext cx="4836105" cy="3816424"/>
          </a:xfrm>
          <a:prstGeom prst="rect">
            <a:avLst/>
          </a:prstGeom>
        </p:spPr>
      </p:pic>
      <p:sp>
        <p:nvSpPr>
          <p:cNvPr id="7" name="Isosceles Triangle 6">
            <a:extLst>
              <a:ext uri="{FF2B5EF4-FFF2-40B4-BE49-F238E27FC236}">
                <a16:creationId xmlns:a16="http://schemas.microsoft.com/office/drawing/2014/main" id="{7DE545A5-19AA-484F-A904-3AF0814ABFB9}"/>
              </a:ext>
            </a:extLst>
          </p:cNvPr>
          <p:cNvSpPr/>
          <p:nvPr/>
        </p:nvSpPr>
        <p:spPr>
          <a:xfrm>
            <a:off x="3076005" y="6732240"/>
            <a:ext cx="705989" cy="910040"/>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E25F7C88-0458-4A64-8A94-7ADB252DD038}"/>
              </a:ext>
            </a:extLst>
          </p:cNvPr>
          <p:cNvSpPr txBox="1"/>
          <p:nvPr/>
        </p:nvSpPr>
        <p:spPr>
          <a:xfrm>
            <a:off x="2939469" y="6074296"/>
            <a:ext cx="979059" cy="307777"/>
          </a:xfrm>
          <a:prstGeom prst="rect">
            <a:avLst/>
          </a:prstGeom>
          <a:noFill/>
        </p:spPr>
        <p:txBody>
          <a:bodyPr wrap="square" rtlCol="0">
            <a:spAutoFit/>
          </a:bodyPr>
          <a:lstStyle/>
          <a:p>
            <a:r>
              <a:rPr lang="es-CR" sz="1400"/>
              <a:t>Naris/pico</a:t>
            </a:r>
          </a:p>
        </p:txBody>
      </p:sp>
      <p:sp>
        <p:nvSpPr>
          <p:cNvPr id="2" name="Oval 1">
            <a:extLst>
              <a:ext uri="{FF2B5EF4-FFF2-40B4-BE49-F238E27FC236}">
                <a16:creationId xmlns:a16="http://schemas.microsoft.com/office/drawing/2014/main" id="{B71E1B66-7544-45FC-B799-8E02917F7E62}"/>
              </a:ext>
            </a:extLst>
          </p:cNvPr>
          <p:cNvSpPr/>
          <p:nvPr/>
        </p:nvSpPr>
        <p:spPr>
          <a:xfrm>
            <a:off x="422148" y="6228185"/>
            <a:ext cx="1206652" cy="247113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942AADD0-8740-4A23-8DE2-9DF3AEC5C999}"/>
              </a:ext>
            </a:extLst>
          </p:cNvPr>
          <p:cNvSpPr txBox="1"/>
          <p:nvPr/>
        </p:nvSpPr>
        <p:spPr>
          <a:xfrm>
            <a:off x="422148" y="5707490"/>
            <a:ext cx="1206652" cy="307777"/>
          </a:xfrm>
          <a:prstGeom prst="rect">
            <a:avLst/>
          </a:prstGeom>
          <a:noFill/>
        </p:spPr>
        <p:txBody>
          <a:bodyPr wrap="square" rtlCol="0">
            <a:spAutoFit/>
          </a:bodyPr>
          <a:lstStyle/>
          <a:p>
            <a:r>
              <a:rPr lang="es-CR" sz="1400"/>
              <a:t>Pies conejo</a:t>
            </a:r>
          </a:p>
        </p:txBody>
      </p:sp>
      <p:sp>
        <p:nvSpPr>
          <p:cNvPr id="12" name="Oval 11">
            <a:extLst>
              <a:ext uri="{FF2B5EF4-FFF2-40B4-BE49-F238E27FC236}">
                <a16:creationId xmlns:a16="http://schemas.microsoft.com/office/drawing/2014/main" id="{972DBBCD-9121-4DEF-B6F9-1197EF9F687E}"/>
              </a:ext>
            </a:extLst>
          </p:cNvPr>
          <p:cNvSpPr/>
          <p:nvPr/>
        </p:nvSpPr>
        <p:spPr>
          <a:xfrm>
            <a:off x="5422401" y="6557703"/>
            <a:ext cx="1183681" cy="181209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26157FC2-0BA9-4BB9-B8B3-2E26F884461C}"/>
              </a:ext>
            </a:extLst>
          </p:cNvPr>
          <p:cNvSpPr txBox="1"/>
          <p:nvPr/>
        </p:nvSpPr>
        <p:spPr>
          <a:xfrm>
            <a:off x="5475201" y="5752589"/>
            <a:ext cx="1206652" cy="307777"/>
          </a:xfrm>
          <a:prstGeom prst="rect">
            <a:avLst/>
          </a:prstGeom>
          <a:noFill/>
        </p:spPr>
        <p:txBody>
          <a:bodyPr wrap="square" rtlCol="0">
            <a:spAutoFit/>
          </a:bodyPr>
          <a:lstStyle/>
          <a:p>
            <a:r>
              <a:rPr lang="es-CR" sz="1400"/>
              <a:t>Pies pollito</a:t>
            </a:r>
          </a:p>
        </p:txBody>
      </p:sp>
    </p:spTree>
    <p:extLst>
      <p:ext uri="{BB962C8B-B14F-4D97-AF65-F5344CB8AC3E}">
        <p14:creationId xmlns:p14="http://schemas.microsoft.com/office/powerpoint/2010/main" val="155849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1218484</TotalTime>
  <Words>1063</Words>
  <Application>Microsoft Office PowerPoint</Application>
  <PresentationFormat>On-screen Show (4:3)</PresentationFormat>
  <Paragraphs>70</Paragraphs>
  <Slides>4</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Century Gothic</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Willington</dc:creator>
  <cp:lastModifiedBy>Kathya Cobena</cp:lastModifiedBy>
  <cp:revision>8785</cp:revision>
  <cp:lastPrinted>2015-12-22T05:03:42Z</cp:lastPrinted>
  <dcterms:created xsi:type="dcterms:W3CDTF">2011-04-01T14:17:38Z</dcterms:created>
  <dcterms:modified xsi:type="dcterms:W3CDTF">2021-04-03T14:50:27Z</dcterms:modified>
</cp:coreProperties>
</file>