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6" r:id="rId3"/>
    <p:sldId id="282" r:id="rId4"/>
    <p:sldId id="281" r:id="rId5"/>
  </p:sldIdLst>
  <p:sldSz cx="6858000" cy="9144000" type="screen4x3"/>
  <p:notesSz cx="6888163" cy="100203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6BA"/>
    <a:srgbClr val="009A46"/>
    <a:srgbClr val="ED3611"/>
    <a:srgbClr val="3AB849"/>
    <a:srgbClr val="F2B800"/>
    <a:srgbClr val="FF0066"/>
    <a:srgbClr val="F26A1E"/>
    <a:srgbClr val="FD070D"/>
    <a:srgbClr val="FFFCF3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7" autoAdjust="0"/>
    <p:restoredTop sz="94434" autoAdjust="0"/>
  </p:normalViewPr>
  <p:slideViewPr>
    <p:cSldViewPr>
      <p:cViewPr>
        <p:scale>
          <a:sx n="80" d="100"/>
          <a:sy n="80" d="100"/>
        </p:scale>
        <p:origin x="1038" y="-16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5/03/2017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8416553"/>
            <a:ext cx="830921" cy="670028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79" y="8416553"/>
            <a:ext cx="830921" cy="67002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2692"/>
            <a:ext cx="6569133" cy="7613803"/>
          </a:xfrm>
          <a:prstGeom prst="rect">
            <a:avLst/>
          </a:prstGeom>
        </p:spPr>
      </p:pic>
      <p:sp>
        <p:nvSpPr>
          <p:cNvPr id="16" name="22 Rectángulo"/>
          <p:cNvSpPr>
            <a:spLocks noChangeArrowheads="1"/>
          </p:cNvSpPr>
          <p:nvPr/>
        </p:nvSpPr>
        <p:spPr bwMode="auto">
          <a:xfrm>
            <a:off x="1429333" y="71261"/>
            <a:ext cx="42484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MX" sz="2000" b="1" dirty="0">
                <a:latin typeface="Harrington" panose="04040505050A02020702" pitchFamily="82" charset="0"/>
              </a:rPr>
              <a:t>Rey de Salem – Gobierno de Dios</a:t>
            </a:r>
            <a:endParaRPr lang="es-PE" altLang="es-MX" sz="2000" dirty="0">
              <a:latin typeface="Harrington" panose="04040505050A02020702" pitchFamily="82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09182" y="1339640"/>
            <a:ext cx="6569133" cy="7956024"/>
          </a:xfrm>
          <a:prstGeom prst="rect">
            <a:avLst/>
          </a:prstGeom>
          <a:noFill/>
          <a:ln w="38100">
            <a:noFill/>
            <a:prstDash val="lgDashDot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Santos ángeles hoy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conoceremos mas sobre el pecado de Moisés y el</a:t>
            </a:r>
          </a:p>
          <a:p>
            <a:pPr algn="ctr" eaLnBrk="1" hangingPunct="1"/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Juicio de Dios MelquisedecLisbet. </a:t>
            </a:r>
            <a:endParaRPr lang="es-CR" alt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CR" alt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Veamos las siguientes preguntas:</a:t>
            </a:r>
            <a:endParaRPr lang="es-CR" alt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buFont typeface="+mj-lt"/>
              <a:buAutoNum type="alphaU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¿Porqué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 hombre se rebela contra Dios, si Dios es tan grande y tan poderoso? Porque cuando Dios ML habla, lo hace desde un cuerpo humano y no es un ser místico con una gran voz que asusta, por eso los hombres son tan desleales con Dios.  </a:t>
            </a:r>
          </a:p>
          <a:p>
            <a:pPr marL="228600" indent="-228600" eaLnBrk="1" hangingPunct="1">
              <a:buFont typeface="+mj-lt"/>
              <a:buAutoNum type="alphaUcPeriod"/>
            </a:pP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¿C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ual es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el Juicio de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Dios? 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limpieza de la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mente, sacando lo que no es bueno, limpio y puro.  Es lo que trae el buen orden.  El Juicio de Dios es con los “de la Casa” como dice   </a:t>
            </a:r>
            <a:r>
              <a:rPr lang="es-CR" alt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1-Pedro 4:17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Es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 los que estamos en Rey de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Salem que somos creados por Dios y formados con el Evangelio Eterno de CL.</a:t>
            </a:r>
          </a:p>
          <a:p>
            <a:pPr marL="228600" indent="-228600" eaLnBrk="1" hangingPunct="1">
              <a:buFont typeface="+mj-lt"/>
              <a:buAutoNum type="alphaUcPeriod"/>
            </a:pP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Quien tiene el poder para JUZGAR?  Solo Dios Madre Cristo Lisbet tiene ese poder y se lo dio Dios Padre Melquisedec como dice en </a:t>
            </a:r>
            <a:r>
              <a:rPr lang="es-CR" alt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Juan 5:22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s-CR" alt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alt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Repasemos lo que es el Jardín del Edén</a:t>
            </a:r>
            <a:r>
              <a:rPr lang="es-CR" alt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CR" alt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altLang="es-MX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Jardín del Edén es donde Dios anda y vive, es el lado BUENO de Dios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es el lugar perfecto para convivir como familia espiritual, Dios Padre, su Esposa y sus hijos, todos en un MISMO ESPIRITU.  </a:t>
            </a:r>
            <a:r>
              <a:rPr lang="es-CR" altLang="es-MX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ese Jardín también esta la mente carnal y si no la reconciliamos y gobernamos sobre ella, puede llevarnos a hacer cosas que no son agradables para ML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eaLnBrk="1" hangingPunct="1"/>
            <a:endParaRPr lang="es-CR" alt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alt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 empezó el Juicio sobre Moisés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Moisés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fue perfecto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espiritualmente pues fue creado a la imagen y semejanza de Dios, era amigo de Dios. Tuvo el privilegio de darle al pueblo la Ley de Dios.  </a:t>
            </a:r>
            <a:r>
              <a:rPr lang="es-CR" altLang="es-MX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Todo estaba bien HASTA </a:t>
            </a:r>
            <a:r>
              <a:rPr lang="es-CR" altLang="es-MX" sz="1200" u="sng" dirty="0">
                <a:latin typeface="Arial" panose="020B0604020202020204" pitchFamily="34" charset="0"/>
                <a:cs typeface="Arial" panose="020B0604020202020204" pitchFamily="34" charset="0"/>
              </a:rPr>
              <a:t>que se hayo pecado en </a:t>
            </a:r>
            <a:r>
              <a:rPr lang="es-CR" altLang="es-MX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el. No CREYO en DIOS MADRE y por eso hoy decimos que “Moisés fue el diablo”, por estar contra Dios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Paso a ser enemigo de Dios, su rival y murió, porque todo lo que el hombre siembra lo cosecha, sea bueno o sea malo. La Ayuda Idónea lo quiso salvar pero el se creía igual a Dios por haber recibido tanto poder, creyó que no necesitaba la Ayuda Idónea, pensó que sabia mas que Ella y trato de ocultarla para que no creyeran en Ella.</a:t>
            </a:r>
          </a:p>
          <a:p>
            <a:pPr eaLnBrk="1" hangingPunct="1"/>
            <a:endParaRPr lang="es-CR" altLang="es-MX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RS en resumen: ¿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nos ha dicho hasta ahora CL sobre su hijo Moisés?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Escribió el libro de Génesis y fue una experiencia personal con Dios en su mente.  Estaba contando la historia de su experiencia con Dios, cuenta su pecado y desobediencia.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pecado del que habla es no aceptar la Ayuda Idónea y seguir sus instrucciones.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 rebelde porque vio a Dios en un cuerpo humano y le pareció que era poca cosa.</a:t>
            </a:r>
            <a:endParaRPr lang="es-CR" alt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CR" altLang="es-MX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Dios ML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solo trata con los justos y humildes de corazón.  Para llegar al Padre debemos ser limpiados por el Fuego Purificador de CL.  Dios nos prueba para ver nuestra fidelidad hacia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Nos </a:t>
            </a: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dio el conocimiento del Evangelio Eterno traído por el Ángel del Librito para </a:t>
            </a:r>
            <a:r>
              <a:rPr lang="es-CR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poder hacer la diferencia y saber cuales pensamientos son buenos o malos delante de ML y así juzgar como Dios juzga, con una mente limpia y pura, con pensamientos ordenados.</a:t>
            </a:r>
            <a:endParaRPr lang="es-CR" alt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CR" altLang="es-MX" sz="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eaLnBrk="1" hangingPunct="1"/>
            <a:r>
              <a:rPr lang="es-C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 Cristo </a:t>
            </a:r>
            <a:r>
              <a:rPr lang="es-C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Lisbet </a:t>
            </a:r>
            <a:r>
              <a:rPr lang="es-C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te hemos visto cara a cara, conocemos </a:t>
            </a:r>
          </a:p>
          <a:p>
            <a:pPr marL="0" lvl="1" algn="ctr" eaLnBrk="1" hangingPunct="1"/>
            <a:r>
              <a:rPr lang="es-C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Dios en su totalidad, Dios Padre y Madre.  Amen, Aleluya</a:t>
            </a:r>
            <a:r>
              <a:rPr lang="es-C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-9525" y="886371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altLang="es-MX" sz="1100" b="1" dirty="0" smtClean="0"/>
              <a:t>Por MelquisedecLisbet!!</a:t>
            </a:r>
          </a:p>
          <a:p>
            <a:pPr eaLnBrk="1" hangingPunct="1"/>
            <a:r>
              <a:rPr lang="es-CR" altLang="es-MX" sz="1100" b="1" dirty="0" smtClean="0"/>
              <a:t>Por nuestro Padre y nuestra Madre!!</a:t>
            </a:r>
            <a:endParaRPr lang="es-CR" altLang="es-MX" sz="11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-13691"/>
            <a:ext cx="1284602" cy="970003"/>
          </a:xfrm>
          <a:prstGeom prst="rect">
            <a:avLst/>
          </a:prstGeom>
        </p:spPr>
      </p:pic>
      <p:pic>
        <p:nvPicPr>
          <p:cNvPr id="19" name="Picture 18" descr="C:\Users\Kathya\Downloads\M-L RS 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3" y="70865"/>
            <a:ext cx="1227555" cy="85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307567" y="454589"/>
            <a:ext cx="4492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600" u="sng" dirty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123 El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Pecado de Moisés en el </a:t>
            </a:r>
          </a:p>
          <a:p>
            <a:pPr algn="ctr" eaLnBrk="1" hangingPunct="1"/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Jardín del Edén Parte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3</a:t>
            </a:r>
            <a:endParaRPr lang="es-CR" altLang="es-MX" sz="1600" u="sng" dirty="0" smtClean="0">
              <a:latin typeface="Kozuka Gothic Pr6N L" panose="020B0200000000000000" pitchFamily="34" charset="-128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191490"/>
            <a:ext cx="830921" cy="670028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01" y="1312737"/>
            <a:ext cx="830921" cy="6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2 Rectángulo"/>
          <p:cNvSpPr>
            <a:spLocks noChangeArrowheads="1"/>
          </p:cNvSpPr>
          <p:nvPr/>
        </p:nvSpPr>
        <p:spPr bwMode="auto">
          <a:xfrm>
            <a:off x="1429333" y="71261"/>
            <a:ext cx="42484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MX" sz="2000" b="1" dirty="0">
                <a:latin typeface="Harrington" panose="04040505050A02020702" pitchFamily="82" charset="0"/>
              </a:rPr>
              <a:t>Rey de Salem – Gobierno de Dios</a:t>
            </a:r>
            <a:endParaRPr lang="es-PE" altLang="es-MX" sz="2000" dirty="0">
              <a:latin typeface="Harrington" panose="04040505050A02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14" y="1738207"/>
            <a:ext cx="650105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Hacer copias de la paginas 1 y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y 4 a color para cada RS.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colaborador da una breve introducción al tema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recordamos el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 significado: 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/>
            <a:r>
              <a:rPr lang="es-C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Desleal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Alguien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en quien no se puede confiar porque engaña, no es honesto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¿Para quién es el juicio de Dios?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Dime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tres cosas que hemos aprendido sobre Moisés.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agrego una bella alabanza.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Rueda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Pecado de Moisés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RS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 a formar una rueda con la que pueden repasar lo aprendido acerca del pecado de Moisés en el Jardín del Edén.</a:t>
            </a:r>
          </a:p>
          <a:p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recomienda sacar las copias sobre papel bien firme/grueso.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Recortar la rueda en la pagina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Recortar la apertura siguiendo la forma del triangulo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Pintar los dibujos y letras en la portada (pág. 3), si lo desean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Colocar una tachuela de encuadernación en el centros de la rueda para unir ambas ruedas. De esta manera pueden hacer rotar la rueda de la portada y repasar la clase resumida en la segunda rueda.</a:t>
            </a:r>
          </a:p>
          <a:p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Lápices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color/crayolas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Tachuela </a:t>
            </a: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2168038" y="1278127"/>
            <a:ext cx="2448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</a:t>
            </a:r>
            <a:endParaRPr lang="es-CR" altLang="es-MX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11"/>
            <a:ext cx="1429333" cy="1152128"/>
          </a:xfrm>
          <a:prstGeom prst="rect">
            <a:avLst/>
          </a:prstGeom>
        </p:spPr>
      </p:pic>
      <p:pic>
        <p:nvPicPr>
          <p:cNvPr id="9" name="Picture 8" descr="C:\Users\Kathya\Downloads\M-L RS 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3" y="70865"/>
            <a:ext cx="1227555" cy="858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07567" y="454589"/>
            <a:ext cx="4492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600" u="sng" dirty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123 El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Pecado de Moisés en el </a:t>
            </a:r>
          </a:p>
          <a:p>
            <a:pPr algn="ctr" eaLnBrk="1" hangingPunct="1"/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Jardín del Edén Parte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3</a:t>
            </a:r>
            <a:endParaRPr lang="es-CR" altLang="es-MX" sz="1600" u="sng" dirty="0" smtClean="0">
              <a:latin typeface="Kozuka Gothic Pr6N L" panose="020B0200000000000000" pitchFamily="34" charset="-128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56792" y="7696264"/>
            <a:ext cx="1656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8" y="7092280"/>
            <a:ext cx="1207968" cy="12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2 Rectángulo"/>
          <p:cNvSpPr>
            <a:spLocks noChangeArrowheads="1"/>
          </p:cNvSpPr>
          <p:nvPr/>
        </p:nvSpPr>
        <p:spPr bwMode="auto">
          <a:xfrm>
            <a:off x="1429333" y="71261"/>
            <a:ext cx="42484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MX" sz="2000" b="1" dirty="0">
                <a:latin typeface="Harrington" panose="04040505050A02020702" pitchFamily="82" charset="0"/>
              </a:rPr>
              <a:t>Rey de Salem – Gobierno de Dios</a:t>
            </a:r>
            <a:endParaRPr lang="es-PE" altLang="es-MX" sz="2000" dirty="0">
              <a:latin typeface="Harrington" panose="04040505050A020207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11"/>
            <a:ext cx="1429333" cy="1152128"/>
          </a:xfrm>
          <a:prstGeom prst="rect">
            <a:avLst/>
          </a:prstGeom>
        </p:spPr>
      </p:pic>
      <p:pic>
        <p:nvPicPr>
          <p:cNvPr id="9" name="Picture 8" descr="C:\Users\Kathya\Downloads\M-L RS 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3" y="70865"/>
            <a:ext cx="1227555" cy="858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307567" y="454589"/>
            <a:ext cx="4492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600" u="sng" dirty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123 El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Pecado de Moisés en el </a:t>
            </a:r>
          </a:p>
          <a:p>
            <a:pPr algn="ctr" eaLnBrk="1" hangingPunct="1"/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Jardín del Edén Parte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3</a:t>
            </a:r>
            <a:endParaRPr lang="es-CR" altLang="es-MX" sz="1600" u="sng" dirty="0" smtClean="0">
              <a:latin typeface="Kozuka Gothic Pr6N L" panose="020B0200000000000000" pitchFamily="34" charset="-128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30121" y="1497559"/>
            <a:ext cx="6389263" cy="7285763"/>
          </a:xfrm>
          <a:prstGeom prst="flowChartConnector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1" idx="0"/>
          </p:cNvCxnSpPr>
          <p:nvPr/>
        </p:nvCxnSpPr>
        <p:spPr>
          <a:xfrm>
            <a:off x="3424753" y="1497559"/>
            <a:ext cx="4247" cy="33624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1" idx="1"/>
          </p:cNvCxnSpPr>
          <p:nvPr/>
        </p:nvCxnSpPr>
        <p:spPr>
          <a:xfrm flipH="1" flipV="1">
            <a:off x="1165807" y="2564534"/>
            <a:ext cx="2263193" cy="22954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comicbookreligion.com/img/m/o/Moses_prophet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51" y="3719415"/>
            <a:ext cx="1882374" cy="30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097154" y="5133894"/>
            <a:ext cx="265519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Pecado </a:t>
            </a:r>
          </a:p>
          <a:p>
            <a:pPr algn="ctr"/>
            <a:r>
              <a:rPr lang="es-CR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Moisés </a:t>
            </a:r>
          </a:p>
          <a:p>
            <a:pPr algn="ctr"/>
            <a:r>
              <a:rPr lang="es-CR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 el </a:t>
            </a:r>
          </a:p>
          <a:p>
            <a:pPr algn="ctr"/>
            <a:r>
              <a:rPr lang="es-CR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Jardín del </a:t>
            </a:r>
          </a:p>
          <a:p>
            <a:pPr algn="ctr"/>
            <a:r>
              <a:rPr lang="es-CR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Edén P - 3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68" y="2120228"/>
            <a:ext cx="1573924" cy="2318187"/>
          </a:xfrm>
          <a:prstGeom prst="rect">
            <a:avLst/>
          </a:prstGeom>
        </p:spPr>
      </p:pic>
      <p:sp>
        <p:nvSpPr>
          <p:cNvPr id="26" name="Flowchart: Connector 25"/>
          <p:cNvSpPr/>
          <p:nvPr/>
        </p:nvSpPr>
        <p:spPr>
          <a:xfrm>
            <a:off x="3210851" y="4675699"/>
            <a:ext cx="427801" cy="5594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283854">
            <a:off x="395408" y="3064306"/>
            <a:ext cx="21448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Todo sucedió </a:t>
            </a:r>
          </a:p>
          <a:p>
            <a:pPr algn="ctr"/>
            <a:r>
              <a:rPr lang="es-CR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 la MENTE </a:t>
            </a:r>
          </a:p>
          <a:p>
            <a:pPr algn="ctr"/>
            <a:r>
              <a:rPr lang="es-CR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</a:t>
            </a:r>
            <a:r>
              <a:rPr lang="es-CR" sz="3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Moises</a:t>
            </a:r>
            <a:endParaRPr lang="es-CR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00025" y="3583842"/>
            <a:ext cx="368615" cy="310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2 Rectángulo"/>
          <p:cNvSpPr>
            <a:spLocks noChangeArrowheads="1"/>
          </p:cNvSpPr>
          <p:nvPr/>
        </p:nvSpPr>
        <p:spPr bwMode="auto">
          <a:xfrm>
            <a:off x="1429333" y="71261"/>
            <a:ext cx="42484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MX" sz="2000" b="1" dirty="0">
                <a:latin typeface="Harrington" panose="04040505050A02020702" pitchFamily="82" charset="0"/>
              </a:rPr>
              <a:t>Rey de Salem – Gobierno de Dios</a:t>
            </a:r>
            <a:endParaRPr lang="es-PE" altLang="es-MX" sz="2000" dirty="0">
              <a:latin typeface="Harrington" panose="04040505050A020207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11"/>
            <a:ext cx="1429333" cy="1152128"/>
          </a:xfrm>
          <a:prstGeom prst="rect">
            <a:avLst/>
          </a:prstGeom>
        </p:spPr>
      </p:pic>
      <p:pic>
        <p:nvPicPr>
          <p:cNvPr id="9" name="Picture 8" descr="C:\Users\Kathya\Downloads\M-L RS 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3" y="70865"/>
            <a:ext cx="1227555" cy="858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07567" y="454589"/>
            <a:ext cx="4492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600" u="sng" dirty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Clase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#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123 El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Pecado de Moisés en el </a:t>
            </a:r>
          </a:p>
          <a:p>
            <a:pPr algn="ctr" eaLnBrk="1" hangingPunct="1"/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Jardín del Edén Parte </a:t>
            </a:r>
            <a:r>
              <a:rPr lang="es-CR" altLang="es-MX" sz="1600" u="sng" dirty="0" smtClean="0">
                <a:latin typeface="Kozuka Gothic Pr6N L" panose="020B0200000000000000" pitchFamily="34" charset="-128"/>
                <a:ea typeface="Kozuka Gothic Pr6N L" panose="020B0200000000000000" pitchFamily="34" charset="-128"/>
                <a:cs typeface="Gisha" panose="020B0502040204020203" pitchFamily="34" charset="-79"/>
              </a:rPr>
              <a:t>3</a:t>
            </a:r>
            <a:endParaRPr lang="es-CR" altLang="es-MX" sz="1600" u="sng" dirty="0" smtClean="0">
              <a:latin typeface="Kozuka Gothic Pr6N L" panose="020B0200000000000000" pitchFamily="34" charset="-128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30121" y="1497559"/>
            <a:ext cx="6389263" cy="7285763"/>
          </a:xfrm>
          <a:prstGeom prst="flowChartConnector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4"/>
          </p:cNvCxnSpPr>
          <p:nvPr/>
        </p:nvCxnSpPr>
        <p:spPr>
          <a:xfrm>
            <a:off x="3424753" y="1497559"/>
            <a:ext cx="0" cy="728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  <a:endCxn id="2" idx="6"/>
          </p:cNvCxnSpPr>
          <p:nvPr/>
        </p:nvCxnSpPr>
        <p:spPr>
          <a:xfrm>
            <a:off x="230121" y="5140441"/>
            <a:ext cx="6389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1"/>
            <a:endCxn id="2" idx="5"/>
          </p:cNvCxnSpPr>
          <p:nvPr/>
        </p:nvCxnSpPr>
        <p:spPr>
          <a:xfrm>
            <a:off x="1165807" y="2564534"/>
            <a:ext cx="4517891" cy="515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7"/>
            <a:endCxn id="2" idx="3"/>
          </p:cNvCxnSpPr>
          <p:nvPr/>
        </p:nvCxnSpPr>
        <p:spPr>
          <a:xfrm flipH="1">
            <a:off x="1165807" y="2564534"/>
            <a:ext cx="4517891" cy="515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925905">
            <a:off x="5010819" y="3443445"/>
            <a:ext cx="1659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El hombre se rebela contra Dios porque no es un ser místico que lo asuste.</a:t>
            </a:r>
            <a:endParaRPr lang="es-CR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4236">
            <a:off x="4407397" y="3994580"/>
            <a:ext cx="1052596" cy="9160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6625798">
            <a:off x="4991629" y="5835832"/>
            <a:ext cx="1659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El juicio de Dios es la limpieza de la mente y es para los de Rey de Salem</a:t>
            </a:r>
            <a:endParaRPr lang="es-CR" sz="1400" dirty="0"/>
          </a:p>
        </p:txBody>
      </p:sp>
      <p:sp>
        <p:nvSpPr>
          <p:cNvPr id="29" name="TextBox 28"/>
          <p:cNvSpPr txBox="1"/>
          <p:nvPr/>
        </p:nvSpPr>
        <p:spPr>
          <a:xfrm rot="9065239">
            <a:off x="3649666" y="7490797"/>
            <a:ext cx="1659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Solo Dios Madre, Cristo Lisbet tiene el poder para juzgar.</a:t>
            </a:r>
            <a:endParaRPr lang="es-CR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0856">
            <a:off x="3440917" y="6128518"/>
            <a:ext cx="1308037" cy="147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5306">
            <a:off x="1546896" y="6759884"/>
            <a:ext cx="1932012" cy="171653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12516468">
            <a:off x="2246492" y="7187458"/>
            <a:ext cx="89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Genesis: </a:t>
            </a:r>
          </a:p>
          <a:p>
            <a:r>
              <a:rPr lang="en-US" sz="1200" dirty="0" err="1" smtClean="0"/>
              <a:t>Mi</a:t>
            </a:r>
            <a:r>
              <a:rPr lang="en-US" sz="1200" dirty="0" smtClean="0"/>
              <a:t> </a:t>
            </a:r>
            <a:r>
              <a:rPr lang="en-US" sz="1200" dirty="0" err="1" smtClean="0"/>
              <a:t>experiencia</a:t>
            </a:r>
            <a:r>
              <a:rPr lang="en-US" sz="1200" dirty="0" smtClean="0"/>
              <a:t> con Dios, mi </a:t>
            </a:r>
            <a:r>
              <a:rPr lang="en-US" sz="1200" dirty="0" err="1" smtClean="0"/>
              <a:t>pecado</a:t>
            </a:r>
            <a:r>
              <a:rPr lang="en-US" sz="1200" dirty="0"/>
              <a:t> </a:t>
            </a:r>
            <a:r>
              <a:rPr lang="en-US" sz="1200" dirty="0" smtClean="0"/>
              <a:t>y </a:t>
            </a:r>
            <a:r>
              <a:rPr lang="en-US" sz="1200" dirty="0" err="1" smtClean="0"/>
              <a:t>como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 rot="12235659">
            <a:off x="1583112" y="7215317"/>
            <a:ext cx="94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Desobedeci</a:t>
            </a:r>
            <a:endParaRPr lang="en-US" sz="1200" dirty="0" smtClean="0"/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 ML.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="1" dirty="0" smtClean="0">
                <a:latin typeface="Bradley Hand ITC" panose="03070402050302030203" pitchFamily="66" charset="0"/>
              </a:rPr>
              <a:t>Moises</a:t>
            </a:r>
            <a:endParaRPr lang="en-US" sz="1200" b="1" dirty="0">
              <a:latin typeface="Bradley Hand ITC" panose="03070402050302030203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4766056">
            <a:off x="117972" y="5971796"/>
            <a:ext cx="1659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Pecado: no acepto a la Ayuda Idónea, la quiso esconder.</a:t>
            </a:r>
            <a:endParaRPr lang="es-CR" sz="1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4965"/>
          <a:stretch/>
        </p:blipFill>
        <p:spPr>
          <a:xfrm rot="20011633">
            <a:off x="2272461" y="2738465"/>
            <a:ext cx="928879" cy="12944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0695">
            <a:off x="1312029" y="5340569"/>
            <a:ext cx="985386" cy="1100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" name="Flowchart: Connector 48"/>
          <p:cNvSpPr/>
          <p:nvPr/>
        </p:nvSpPr>
        <p:spPr>
          <a:xfrm>
            <a:off x="3218176" y="4854159"/>
            <a:ext cx="427801" cy="5594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7150">
            <a:off x="1323575" y="3740100"/>
            <a:ext cx="962689" cy="136363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17428709">
            <a:off x="2694" y="3466579"/>
            <a:ext cx="1815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 smtClean="0"/>
              <a:t>Vio a Dios Madre como poca cosa por su dulzura y humildad.</a:t>
            </a:r>
            <a:endParaRPr lang="es-CR" sz="1400" dirty="0"/>
          </a:p>
        </p:txBody>
      </p:sp>
      <p:sp>
        <p:nvSpPr>
          <p:cNvPr id="54" name="Rectangle 53"/>
          <p:cNvSpPr/>
          <p:nvPr/>
        </p:nvSpPr>
        <p:spPr>
          <a:xfrm rot="19931919">
            <a:off x="1621526" y="1732219"/>
            <a:ext cx="14839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 Fuego </a:t>
            </a:r>
          </a:p>
          <a:p>
            <a:pPr algn="ctr"/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Purifica</a:t>
            </a:r>
            <a:endParaRPr lang="en-US" sz="2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Cristo Lisbet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3567">
            <a:off x="4419710" y="5440565"/>
            <a:ext cx="979516" cy="7949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138">
            <a:off x="3688808" y="1725926"/>
            <a:ext cx="892288" cy="81049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 rot="1937986">
            <a:off x="4472419" y="2123558"/>
            <a:ext cx="98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/>
              <a:t>No te debe</a:t>
            </a:r>
          </a:p>
          <a:p>
            <a:pPr algn="ctr"/>
            <a:r>
              <a:rPr lang="es-CR" sz="1600" dirty="0" smtClean="0"/>
              <a:t>dominar</a:t>
            </a:r>
            <a:endParaRPr lang="es-CR" sz="16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441780" y="2344049"/>
            <a:ext cx="1626581" cy="922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427">
            <a:off x="3449453" y="3389341"/>
            <a:ext cx="940714" cy="1112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" name="TextBox 73"/>
          <p:cNvSpPr txBox="1"/>
          <p:nvPr/>
        </p:nvSpPr>
        <p:spPr>
          <a:xfrm rot="1612927">
            <a:off x="3426613" y="2788349"/>
            <a:ext cx="143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 smtClean="0"/>
              <a:t>Reconcilia a las</a:t>
            </a:r>
          </a:p>
          <a:p>
            <a:r>
              <a:rPr lang="es-CR" sz="1600" dirty="0" smtClean="0"/>
              <a:t>Gemelas con</a:t>
            </a:r>
          </a:p>
          <a:p>
            <a:r>
              <a:rPr lang="es-CR" sz="1600" dirty="0" smtClean="0"/>
              <a:t>amor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35442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835520</TotalTime>
  <Words>908</Words>
  <Application>Microsoft Office PowerPoint</Application>
  <PresentationFormat>On-screen Show (4:3)</PresentationFormat>
  <Paragraphs>88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Kozuka Gothic Pr6N L</vt:lpstr>
      <vt:lpstr>Arial</vt:lpstr>
      <vt:lpstr>Bradley Hand ITC</vt:lpstr>
      <vt:lpstr>Calibri</vt:lpstr>
      <vt:lpstr>Calibri Light</vt:lpstr>
      <vt:lpstr>Century Gothic</vt:lpstr>
      <vt:lpstr>Gisha</vt:lpstr>
      <vt:lpstr>Harrington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6515</cp:revision>
  <cp:lastPrinted>2015-12-22T05:03:42Z</cp:lastPrinted>
  <dcterms:created xsi:type="dcterms:W3CDTF">2011-04-01T14:17:38Z</dcterms:created>
  <dcterms:modified xsi:type="dcterms:W3CDTF">2017-03-11T14:26:23Z</dcterms:modified>
</cp:coreProperties>
</file>