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78" r:id="rId4"/>
    <p:sldId id="279" r:id="rId5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44EC78"/>
    <a:srgbClr val="FF0066"/>
    <a:srgbClr val="F6BB00"/>
    <a:srgbClr val="009A46"/>
    <a:srgbClr val="652B91"/>
    <a:srgbClr val="178317"/>
    <a:srgbClr val="F26A1E"/>
    <a:srgbClr val="F81D06"/>
    <a:srgbClr val="20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55" autoAdjust="0"/>
    <p:restoredTop sz="94434" autoAdjust="0"/>
  </p:normalViewPr>
  <p:slideViewPr>
    <p:cSldViewPr>
      <p:cViewPr>
        <p:scale>
          <a:sx n="100" d="100"/>
          <a:sy n="100" d="100"/>
        </p:scale>
        <p:origin x="1308" y="-6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11/08/2023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70908" y="1932914"/>
            <a:ext cx="6360444" cy="7201972"/>
          </a:xfrm>
          <a:prstGeom prst="rect">
            <a:avLst/>
          </a:prstGeom>
          <a:noFill/>
          <a:ln w="19050">
            <a:noFill/>
            <a:prstDash val="dash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Wise brothers, today Christ Lisbet explains where God the Father will reunite with His spiritual children, and it is a place very different from what the world believes.</a:t>
            </a:r>
          </a:p>
          <a:p>
            <a:pPr algn="ctr"/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CLIP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Exodus 29:43 it says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“There I will reunite with my children of </a:t>
            </a:r>
            <a:r>
              <a:rPr lang="en-US" sz="1300" b="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Israel; and the place will be sanctified with my glory.”   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explains: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says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“There” </a:t>
            </a: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refers to Christ Herself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where God the Father lives. It is </a:t>
            </a: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Christ Lisbet. That is where that Place will be. </a:t>
            </a: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place that will be sanctified with His Glory.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God the Father Melquisedec has 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sanctified Christ Lisbet, She is His Glory, the Personified Wisdom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did it all by and for Her, His Christ, His Beloved Wife, God the Mother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in 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Lisbet, that God the Father has reunited with Her to Sanctify Her.</a:t>
            </a: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Christ being Sanctified, She shares Her Teachings of Eternal Life with us, Their spiritual children so then we are also Sanctified by God the Father.</a:t>
            </a:r>
          </a:p>
          <a:p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☺"/>
            </a:pP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it says 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“the children of Israel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it is not referring to the people from the country Israel, like most of the world thinks, because that is not the people elected by God. Instead, </a:t>
            </a:r>
            <a:r>
              <a:rPr lang="en-US" sz="13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refers to us, that have been born from the spiritual womb of Christ Lisbet, the True Israelites</a:t>
            </a:r>
            <a:r>
              <a:rPr lang="en-US" sz="13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Spiritual Jews that are attached to the True Vine, Christ Lisbet</a:t>
            </a:r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Brothers, what a Great Privilege to have Christ amongst us, sharing all of Her Wisdom. What a joy to know that we are the True People of God MelquisedecLisbet.  That is why we proclaim in one voice, what it says in:</a:t>
            </a:r>
          </a:p>
          <a:p>
            <a:r>
              <a:rPr lang="en-U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Revelation 4:11  </a:t>
            </a:r>
            <a:r>
              <a:rPr lang="en-U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“Lady Christ Lisbet, You are worthy to receive the Glory and the Honor and the Power of Heaven; because You have created all Spiritual Things and by Your will they </a:t>
            </a:r>
            <a:r>
              <a:rPr lang="en-US" sz="13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 and were created</a:t>
            </a:r>
            <a:r>
              <a:rPr lang="en-US" sz="1300" i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r>
              <a:rPr lang="en-US" b="1" dirty="0">
                <a:solidFill>
                  <a:srgbClr val="FF66CC"/>
                </a:solidFill>
              </a:rPr>
              <a:t>Christ Lisbet for being that place where God the Father Melquisedec has reunited with His Spiritual Children. Amen, Hallelujah! </a:t>
            </a:r>
          </a:p>
          <a:p>
            <a:pPr algn="ctr"/>
            <a:r>
              <a:rPr lang="en-US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1" dirty="0">
                <a:solidFill>
                  <a:srgbClr val="FF66CC"/>
                </a:solidFill>
              </a:rPr>
              <a:t>or MelquisedecLisbet!</a:t>
            </a:r>
          </a:p>
          <a:p>
            <a:pPr algn="ctr"/>
            <a:r>
              <a:rPr lang="en-US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b="1" dirty="0">
                <a:solidFill>
                  <a:srgbClr val="FF66CC"/>
                </a:solidFill>
              </a:rPr>
              <a:t>or God the Father and God the Mother!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233" y="152485"/>
            <a:ext cx="776653" cy="68511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5C70DB-5412-F966-900E-7F8A00E7E2BE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 err="1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Lesson</a:t>
            </a:r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 #457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Where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will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God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Father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reunite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with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Their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spiritual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children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3B729AE-526F-A13A-4D8C-FAE33D8E45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1" t="9460" r="20689" b="14866"/>
          <a:stretch/>
        </p:blipFill>
        <p:spPr>
          <a:xfrm>
            <a:off x="116632" y="8279538"/>
            <a:ext cx="1080119" cy="76343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49AF897-8896-8331-A132-15C31D5945A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23" y="1210501"/>
            <a:ext cx="718820" cy="71056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F9401F7-F676-C504-4B12-623C3A5C18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72178" flipH="1">
            <a:off x="6238427" y="3700762"/>
            <a:ext cx="546280" cy="5417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D74AAD-797C-E128-C422-62C7D31E88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4" r="2561"/>
          <a:stretch/>
        </p:blipFill>
        <p:spPr bwMode="auto">
          <a:xfrm>
            <a:off x="125840" y="6062"/>
            <a:ext cx="5391392" cy="8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3D90FA-5F63-CA13-C749-54C2E98F2F9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1" t="9460" r="20689" b="14866"/>
          <a:stretch/>
        </p:blipFill>
        <p:spPr>
          <a:xfrm>
            <a:off x="5587041" y="8228080"/>
            <a:ext cx="1080119" cy="76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328" y="1907704"/>
            <a:ext cx="61926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Instructions for the class: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Make copies of pages 1 and 3 for the younger children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Make copies of pages 1 and 4 for the older children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collaborator gives a brief introduction to the topic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can ask the following questions to reinforce the topic, if you do not have access to the video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reunite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spiritual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s-CR" sz="1200" b="1" dirty="0">
                <a:solidFill>
                  <a:srgbClr val="44E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Herself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Father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Lisbet.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Sanctified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ES" sz="1200" b="1" i="0" dirty="0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i="0" dirty="0" err="1">
                <a:solidFill>
                  <a:srgbClr val="FF66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glory</a:t>
            </a:r>
            <a:r>
              <a:rPr lang="es-E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R" sz="1200" b="1" dirty="0">
              <a:solidFill>
                <a:srgbClr val="44EC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mean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says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Israel” in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Exodus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29:43?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referring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born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spiritual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womb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Lisbet,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True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Israelites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Spiritual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Jews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True Vine, </a:t>
            </a:r>
            <a:r>
              <a:rPr lang="es-ES" sz="1200" b="1" dirty="0" err="1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ES" sz="1200" b="1" dirty="0">
                <a:solidFill>
                  <a:srgbClr val="FF6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Lisbet.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The collaborator/parent should encourage the child to answer the questions while the candle is on the screen.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It is recommended to remind the children of how important it is to review the lessons at home</a:t>
            </a:r>
          </a:p>
          <a:p>
            <a:pPr marL="0" lvl="1"/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Acrostic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Lisbet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drawing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gratitude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Christ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Lisbet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place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dwells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spiritual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1"/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kids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1"/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acrostic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letter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Word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decide </a:t>
            </a:r>
            <a:r>
              <a:rPr 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use.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0" lvl="1"/>
            <a:r>
              <a:rPr lang="es-C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:			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Pencil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Crayons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err="1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7417F11-C402-986C-FE06-A6A00775FE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4" r="2561"/>
          <a:stretch/>
        </p:blipFill>
        <p:spPr bwMode="auto">
          <a:xfrm>
            <a:off x="125840" y="6062"/>
            <a:ext cx="5391392" cy="8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68 Rectángulo">
            <a:extLst>
              <a:ext uri="{FF2B5EF4-FFF2-40B4-BE49-F238E27FC236}">
                <a16:creationId xmlns:a16="http://schemas.microsoft.com/office/drawing/2014/main" id="{B462FB04-D735-2734-EDB8-503DEA561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760" y="1527919"/>
            <a:ext cx="40558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Page </a:t>
            </a:r>
            <a:r>
              <a:rPr lang="es-CR" altLang="es-MX" sz="1400" dirty="0" err="1">
                <a:latin typeface="Century Gothic" panose="020B0502020202020204" pitchFamily="34" charset="0"/>
                <a:cs typeface="Arial" panose="020B0604020202020204" pitchFamily="34" charset="0"/>
              </a:rPr>
              <a:t>for</a:t>
            </a:r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400" dirty="0" err="1">
                <a:latin typeface="Century Gothic" panose="020B0502020202020204" pitchFamily="34" charset="0"/>
                <a:cs typeface="Arial" panose="020B0604020202020204" pitchFamily="34" charset="0"/>
              </a:rPr>
              <a:t>the</a:t>
            </a:r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CR" altLang="es-MX" sz="1400" dirty="0" err="1">
                <a:latin typeface="Century Gothic" panose="020B0502020202020204" pitchFamily="34" charset="0"/>
                <a:cs typeface="Arial" panose="020B0604020202020204" pitchFamily="34" charset="0"/>
              </a:rPr>
              <a:t>Collaborator</a:t>
            </a:r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/ </a:t>
            </a:r>
            <a:r>
              <a:rPr lang="es-CR" altLang="es-MX" sz="1400" dirty="0" err="1">
                <a:latin typeface="Century Gothic" panose="020B0502020202020204" pitchFamily="34" charset="0"/>
                <a:cs typeface="Arial" panose="020B0604020202020204" pitchFamily="34" charset="0"/>
              </a:rPr>
              <a:t>Parents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DBC667-7B37-6E19-3A30-838B3F419ABC}"/>
              </a:ext>
            </a:extLst>
          </p:cNvPr>
          <p:cNvSpPr/>
          <p:nvPr/>
        </p:nvSpPr>
        <p:spPr>
          <a:xfrm>
            <a:off x="260649" y="83781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 err="1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Lesson</a:t>
            </a:r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 #457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Where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will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God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Father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reunite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with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Their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spiritual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children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99F923-43F3-A348-F896-1B6A8F464D1C}"/>
              </a:ext>
            </a:extLst>
          </p:cNvPr>
          <p:cNvSpPr txBox="1"/>
          <p:nvPr/>
        </p:nvSpPr>
        <p:spPr>
          <a:xfrm>
            <a:off x="260649" y="1721653"/>
            <a:ext cx="62884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err="1"/>
              <a:t>Make</a:t>
            </a:r>
            <a:r>
              <a:rPr lang="es-CR" dirty="0"/>
              <a:t> a </a:t>
            </a:r>
            <a:r>
              <a:rPr lang="es-CR" dirty="0" err="1"/>
              <a:t>drawing</a:t>
            </a:r>
            <a:r>
              <a:rPr lang="es-CR" dirty="0"/>
              <a:t> </a:t>
            </a:r>
            <a:r>
              <a:rPr lang="es-CR" dirty="0" err="1"/>
              <a:t>for</a:t>
            </a:r>
            <a:r>
              <a:rPr lang="es-CR" dirty="0"/>
              <a:t> </a:t>
            </a:r>
            <a:r>
              <a:rPr lang="es-CR" dirty="0" err="1"/>
              <a:t>Christ</a:t>
            </a:r>
            <a:r>
              <a:rPr lang="es-CR" dirty="0"/>
              <a:t> Lisbet </a:t>
            </a:r>
            <a:r>
              <a:rPr lang="es-CR" dirty="0" err="1"/>
              <a:t>thanking</a:t>
            </a:r>
            <a:r>
              <a:rPr lang="es-CR" dirty="0"/>
              <a:t> </a:t>
            </a:r>
            <a:r>
              <a:rPr lang="es-CR" dirty="0" err="1"/>
              <a:t>Her</a:t>
            </a:r>
            <a:r>
              <a:rPr lang="es-CR" dirty="0"/>
              <a:t> </a:t>
            </a:r>
            <a:r>
              <a:rPr lang="es-CR" dirty="0" err="1"/>
              <a:t>for</a:t>
            </a:r>
            <a:r>
              <a:rPr lang="es-CR" dirty="0"/>
              <a:t> </a:t>
            </a:r>
            <a:r>
              <a:rPr lang="es-CR" dirty="0" err="1"/>
              <a:t>being</a:t>
            </a:r>
            <a:r>
              <a:rPr lang="es-CR" dirty="0"/>
              <a:t> </a:t>
            </a:r>
            <a:r>
              <a:rPr lang="es-CR" dirty="0" err="1"/>
              <a:t>that</a:t>
            </a:r>
            <a:r>
              <a:rPr lang="es-CR" dirty="0"/>
              <a:t> place </a:t>
            </a:r>
            <a:r>
              <a:rPr lang="es-CR" dirty="0" err="1"/>
              <a:t>where</a:t>
            </a:r>
            <a:r>
              <a:rPr lang="es-CR" dirty="0"/>
              <a:t> </a:t>
            </a:r>
            <a:r>
              <a:rPr lang="es-CR" dirty="0" err="1"/>
              <a:t>God</a:t>
            </a:r>
            <a:r>
              <a:rPr lang="es-CR" dirty="0"/>
              <a:t> </a:t>
            </a:r>
            <a:r>
              <a:rPr lang="es-CR" dirty="0" err="1"/>
              <a:t>is</a:t>
            </a:r>
            <a:r>
              <a:rPr lang="es-CR" dirty="0"/>
              <a:t> </a:t>
            </a:r>
            <a:r>
              <a:rPr lang="es-CR" dirty="0" err="1"/>
              <a:t>reunited</a:t>
            </a:r>
            <a:r>
              <a:rPr lang="es-CR" dirty="0"/>
              <a:t> </a:t>
            </a:r>
            <a:r>
              <a:rPr lang="es-CR" dirty="0" err="1"/>
              <a:t>with</a:t>
            </a:r>
            <a:r>
              <a:rPr lang="es-CR" dirty="0"/>
              <a:t> </a:t>
            </a:r>
            <a:r>
              <a:rPr lang="es-CR" dirty="0" err="1"/>
              <a:t>us</a:t>
            </a:r>
            <a:r>
              <a:rPr lang="es-CR" dirty="0"/>
              <a:t>, </a:t>
            </a:r>
            <a:r>
              <a:rPr lang="es-CR" dirty="0" err="1"/>
              <a:t>Their</a:t>
            </a:r>
            <a:r>
              <a:rPr lang="es-CR" dirty="0"/>
              <a:t> </a:t>
            </a:r>
            <a:r>
              <a:rPr lang="en-US" dirty="0"/>
              <a:t>spiritual children</a:t>
            </a:r>
            <a:r>
              <a:rPr lang="es-CR" dirty="0"/>
              <a:t>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EBCA035-7EC2-CA58-53DF-77A66DFD10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4" r="2561"/>
          <a:stretch/>
        </p:blipFill>
        <p:spPr bwMode="auto">
          <a:xfrm>
            <a:off x="125840" y="6062"/>
            <a:ext cx="5391392" cy="8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020AF2-AF19-6545-9BD7-423EBB9A2BED}"/>
              </a:ext>
            </a:extLst>
          </p:cNvPr>
          <p:cNvSpPr/>
          <p:nvPr/>
        </p:nvSpPr>
        <p:spPr>
          <a:xfrm>
            <a:off x="260649" y="90133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 err="1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Lesson</a:t>
            </a:r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 #457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Where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will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God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Father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reunite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with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Their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spiritual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children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349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7561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8A6416-8E20-F8FE-CD21-2D264E1E05A4}"/>
              </a:ext>
            </a:extLst>
          </p:cNvPr>
          <p:cNvSpPr txBox="1"/>
          <p:nvPr/>
        </p:nvSpPr>
        <p:spPr>
          <a:xfrm flipH="1">
            <a:off x="332656" y="1553904"/>
            <a:ext cx="62884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err="1"/>
              <a:t>Form</a:t>
            </a:r>
            <a:r>
              <a:rPr lang="es-CR" dirty="0"/>
              <a:t> </a:t>
            </a:r>
            <a:r>
              <a:rPr lang="es-CR" dirty="0" err="1"/>
              <a:t>an</a:t>
            </a:r>
            <a:r>
              <a:rPr lang="es-CR" dirty="0"/>
              <a:t> </a:t>
            </a:r>
            <a:r>
              <a:rPr lang="es-CR" dirty="0" err="1"/>
              <a:t>acrostic</a:t>
            </a:r>
            <a:r>
              <a:rPr lang="es-CR" dirty="0"/>
              <a:t> </a:t>
            </a:r>
            <a:r>
              <a:rPr lang="es-CR" dirty="0" err="1"/>
              <a:t>with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Word “</a:t>
            </a:r>
            <a:r>
              <a:rPr lang="es-CR" dirty="0" err="1"/>
              <a:t>There</a:t>
            </a:r>
            <a:r>
              <a:rPr lang="es-CR" dirty="0"/>
              <a:t>” </a:t>
            </a:r>
            <a:r>
              <a:rPr lang="es-CR" dirty="0" err="1"/>
              <a:t>that</a:t>
            </a:r>
            <a:r>
              <a:rPr lang="es-CR" dirty="0"/>
              <a:t> describes </a:t>
            </a:r>
            <a:r>
              <a:rPr lang="es-CR" dirty="0" err="1"/>
              <a:t>the</a:t>
            </a:r>
            <a:r>
              <a:rPr lang="es-CR" dirty="0"/>
              <a:t> place </a:t>
            </a:r>
            <a:r>
              <a:rPr lang="es-CR" dirty="0" err="1"/>
              <a:t>according</a:t>
            </a:r>
            <a:r>
              <a:rPr lang="es-CR" dirty="0"/>
              <a:t> </a:t>
            </a:r>
            <a:r>
              <a:rPr lang="es-CR" dirty="0" err="1"/>
              <a:t>to</a:t>
            </a:r>
            <a:r>
              <a:rPr lang="es-CR" dirty="0"/>
              <a:t> </a:t>
            </a:r>
            <a:r>
              <a:rPr lang="es-CR" dirty="0" err="1"/>
              <a:t>the</a:t>
            </a:r>
            <a:r>
              <a:rPr lang="es-CR" dirty="0"/>
              <a:t> </a:t>
            </a:r>
            <a:r>
              <a:rPr lang="es-CR" dirty="0" err="1"/>
              <a:t>passage</a:t>
            </a:r>
            <a:r>
              <a:rPr lang="es-CR" dirty="0"/>
              <a:t> </a:t>
            </a:r>
            <a:r>
              <a:rPr lang="es-CR" dirty="0" err="1"/>
              <a:t>of</a:t>
            </a:r>
            <a:r>
              <a:rPr lang="es-CR" dirty="0"/>
              <a:t> </a:t>
            </a:r>
            <a:r>
              <a:rPr lang="es-CR" dirty="0" err="1"/>
              <a:t>Exodus</a:t>
            </a:r>
            <a:r>
              <a:rPr lang="es-CR" dirty="0"/>
              <a:t> 29:43</a:t>
            </a:r>
          </a:p>
          <a:p>
            <a:endParaRPr lang="es-CR" dirty="0"/>
          </a:p>
          <a:p>
            <a:endParaRPr lang="es-CR" dirty="0"/>
          </a:p>
          <a:p>
            <a:endParaRPr lang="es-CR" dirty="0"/>
          </a:p>
          <a:p>
            <a:r>
              <a:rPr lang="es-CR" sz="3200" dirty="0"/>
              <a:t>     T</a:t>
            </a:r>
          </a:p>
          <a:p>
            <a:endParaRPr lang="es-CR" sz="3200" dirty="0"/>
          </a:p>
          <a:p>
            <a:r>
              <a:rPr lang="es-CR" sz="3200" dirty="0"/>
              <a:t>     H</a:t>
            </a:r>
          </a:p>
          <a:p>
            <a:endParaRPr lang="es-CR" sz="3200" dirty="0"/>
          </a:p>
          <a:p>
            <a:r>
              <a:rPr lang="es-CR" sz="3200" dirty="0"/>
              <a:t>     E</a:t>
            </a:r>
          </a:p>
          <a:p>
            <a:endParaRPr lang="es-CR" sz="3200" dirty="0"/>
          </a:p>
          <a:p>
            <a:r>
              <a:rPr lang="es-CR" sz="3200" dirty="0"/>
              <a:t>     R</a:t>
            </a:r>
          </a:p>
          <a:p>
            <a:endParaRPr lang="es-CR" dirty="0"/>
          </a:p>
          <a:p>
            <a:endParaRPr lang="es-CR" dirty="0"/>
          </a:p>
          <a:p>
            <a:r>
              <a:rPr kumimoji="0" lang="es-C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    E</a:t>
            </a:r>
            <a:endParaRPr lang="es-CR" dirty="0"/>
          </a:p>
          <a:p>
            <a:r>
              <a:rPr lang="es-CR" dirty="0"/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85288-27F5-E6A7-879F-C7A2A9E473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24" r="2561"/>
          <a:stretch/>
        </p:blipFill>
        <p:spPr bwMode="auto">
          <a:xfrm>
            <a:off x="125840" y="6062"/>
            <a:ext cx="5391392" cy="8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1D7B30D-5931-F832-467B-02242FB7C4B2}"/>
              </a:ext>
            </a:extLst>
          </p:cNvPr>
          <p:cNvSpPr/>
          <p:nvPr/>
        </p:nvSpPr>
        <p:spPr>
          <a:xfrm>
            <a:off x="260649" y="901333"/>
            <a:ext cx="6360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u="sng" dirty="0" err="1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Lesson</a:t>
            </a:r>
            <a:r>
              <a:rPr lang="es-CR" altLang="es-MX" u="sng" dirty="0">
                <a:latin typeface="Century Gothic" panose="020B0502020202020204" pitchFamily="34" charset="0"/>
                <a:ea typeface="Kozuka Gothic Pr6N L" panose="020B0200000000000000" pitchFamily="34" charset="-128"/>
                <a:cs typeface="Gisha" panose="020B0502040204020203" pitchFamily="34" charset="-79"/>
              </a:rPr>
              <a:t> #457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Where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will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God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Father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reunite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with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Their</a:t>
            </a:r>
            <a:r>
              <a:rPr lang="es-CR" altLang="es-MX" u="sng" dirty="0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 spiritual </a:t>
            </a:r>
            <a:r>
              <a:rPr lang="es-CR" altLang="es-MX" u="sng" dirty="0" err="1">
                <a:latin typeface="Arial" panose="020B0604020202020204" pitchFamily="34" charset="0"/>
                <a:ea typeface="Kozuka Gothic Pr6N L" panose="020B0200000000000000" pitchFamily="34" charset="-128"/>
                <a:cs typeface="Arial" panose="020B0604020202020204" pitchFamily="34" charset="0"/>
              </a:rPr>
              <a:t>children</a:t>
            </a:r>
            <a:r>
              <a:rPr lang="es-CR" sz="1800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CR" altLang="es-MX" u="sng" dirty="0">
              <a:latin typeface="Century Gothic" panose="020B0502020202020204" pitchFamily="34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470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1055206</TotalTime>
  <Words>768</Words>
  <Application>Microsoft Office PowerPoint</Application>
  <PresentationFormat>On-screen Show (4:3)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Tanya Cobena</cp:lastModifiedBy>
  <cp:revision>7715</cp:revision>
  <cp:lastPrinted>2018-09-10T19:54:12Z</cp:lastPrinted>
  <dcterms:created xsi:type="dcterms:W3CDTF">2011-04-01T14:17:38Z</dcterms:created>
  <dcterms:modified xsi:type="dcterms:W3CDTF">2023-08-13T16:51:54Z</dcterms:modified>
</cp:coreProperties>
</file>