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9" r:id="rId1"/>
  </p:sldMasterIdLst>
  <p:notesMasterIdLst>
    <p:notesMasterId r:id="rId6"/>
  </p:notesMasterIdLst>
  <p:sldIdLst>
    <p:sldId id="270" r:id="rId2"/>
    <p:sldId id="276" r:id="rId3"/>
    <p:sldId id="280" r:id="rId4"/>
    <p:sldId id="281" r:id="rId5"/>
  </p:sldIdLst>
  <p:sldSz cx="6858000" cy="9144000" type="screen4x3"/>
  <p:notesSz cx="7010400" cy="9296400"/>
  <p:defaultTextStyle>
    <a:defPPr>
      <a:defRPr lang="es-PE"/>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2EF"/>
    <a:srgbClr val="F6BB00"/>
    <a:srgbClr val="39F7AA"/>
    <a:srgbClr val="CC66FF"/>
    <a:srgbClr val="FFFF00"/>
    <a:srgbClr val="FB9BE2"/>
    <a:srgbClr val="FF0066"/>
    <a:srgbClr val="669900"/>
    <a:srgbClr val="FFCCFF"/>
    <a:srgbClr val="F81D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32" autoAdjust="0"/>
    <p:restoredTop sz="94434" autoAdjust="0"/>
  </p:normalViewPr>
  <p:slideViewPr>
    <p:cSldViewPr>
      <p:cViewPr>
        <p:scale>
          <a:sx n="80" d="100"/>
          <a:sy n="80" d="100"/>
        </p:scale>
        <p:origin x="2028" y="-36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748" y="90"/>
      </p:cViewPr>
      <p:guideLst>
        <p:guide orient="horz" pos="2928"/>
        <p:guide pos="220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a Cobena" userId="7fd17096660bc970" providerId="LiveId" clId="{E1C8FAFC-97E8-4663-87A8-A2BBEB280AAA}"/>
    <pc:docChg chg="undo custSel modSld sldOrd">
      <pc:chgData name="Kathya Cobena" userId="7fd17096660bc970" providerId="LiveId" clId="{E1C8FAFC-97E8-4663-87A8-A2BBEB280AAA}" dt="2020-10-14T16:50:59.280" v="8210" actId="20577"/>
      <pc:docMkLst>
        <pc:docMk/>
      </pc:docMkLst>
      <pc:sldChg chg="addSp delSp modSp mod">
        <pc:chgData name="Kathya Cobena" userId="7fd17096660bc970" providerId="LiveId" clId="{E1C8FAFC-97E8-4663-87A8-A2BBEB280AAA}" dt="2020-10-14T16:50:59.280" v="8210" actId="20577"/>
        <pc:sldMkLst>
          <pc:docMk/>
          <pc:sldMk cId="3036525477" sldId="270"/>
        </pc:sldMkLst>
        <pc:spChg chg="add del mod">
          <ac:chgData name="Kathya Cobena" userId="7fd17096660bc970" providerId="LiveId" clId="{E1C8FAFC-97E8-4663-87A8-A2BBEB280AAA}" dt="2020-10-14T16:50:59.280" v="8210" actId="20577"/>
          <ac:spMkLst>
            <pc:docMk/>
            <pc:sldMk cId="3036525477" sldId="270"/>
            <ac:spMk id="2" creationId="{00000000-0000-0000-0000-000000000000}"/>
          </ac:spMkLst>
        </pc:spChg>
        <pc:spChg chg="add del mod">
          <ac:chgData name="Kathya Cobena" userId="7fd17096660bc970" providerId="LiveId" clId="{E1C8FAFC-97E8-4663-87A8-A2BBEB280AAA}" dt="2020-10-13T01:47:40.469" v="5115" actId="478"/>
          <ac:spMkLst>
            <pc:docMk/>
            <pc:sldMk cId="3036525477" sldId="270"/>
            <ac:spMk id="6" creationId="{67F241E9-2309-408B-8ECD-94EF2BFE865B}"/>
          </ac:spMkLst>
        </pc:spChg>
        <pc:spChg chg="mod">
          <ac:chgData name="Kathya Cobena" userId="7fd17096660bc970" providerId="LiveId" clId="{E1C8FAFC-97E8-4663-87A8-A2BBEB280AAA}" dt="2020-10-12T00:19:40.104" v="7" actId="20577"/>
          <ac:spMkLst>
            <pc:docMk/>
            <pc:sldMk cId="3036525477" sldId="270"/>
            <ac:spMk id="28" creationId="{00000000-0000-0000-0000-000000000000}"/>
          </ac:spMkLst>
        </pc:spChg>
        <pc:picChg chg="del mod">
          <ac:chgData name="Kathya Cobena" userId="7fd17096660bc970" providerId="LiveId" clId="{E1C8FAFC-97E8-4663-87A8-A2BBEB280AAA}" dt="2020-10-12T00:56:30.790" v="463" actId="478"/>
          <ac:picMkLst>
            <pc:docMk/>
            <pc:sldMk cId="3036525477" sldId="270"/>
            <ac:picMk id="4" creationId="{00000000-0000-0000-0000-000000000000}"/>
          </ac:picMkLst>
        </pc:picChg>
        <pc:picChg chg="add del mod">
          <ac:chgData name="Kathya Cobena" userId="7fd17096660bc970" providerId="LiveId" clId="{E1C8FAFC-97E8-4663-87A8-A2BBEB280AAA}" dt="2020-10-13T01:47:48.107" v="5116" actId="478"/>
          <ac:picMkLst>
            <pc:docMk/>
            <pc:sldMk cId="3036525477" sldId="270"/>
            <ac:picMk id="5" creationId="{68D26CDC-77BF-43FD-87C0-8CF926BD796D}"/>
          </ac:picMkLst>
        </pc:picChg>
        <pc:picChg chg="add mod ord">
          <ac:chgData name="Kathya Cobena" userId="7fd17096660bc970" providerId="LiveId" clId="{E1C8FAFC-97E8-4663-87A8-A2BBEB280AAA}" dt="2020-10-13T01:56:13.024" v="5368" actId="14100"/>
          <ac:picMkLst>
            <pc:docMk/>
            <pc:sldMk cId="3036525477" sldId="270"/>
            <ac:picMk id="8" creationId="{7D447FE1-F0B4-40FB-9778-E85A16ECDB8E}"/>
          </ac:picMkLst>
        </pc:picChg>
        <pc:picChg chg="del">
          <ac:chgData name="Kathya Cobena" userId="7fd17096660bc970" providerId="LiveId" clId="{E1C8FAFC-97E8-4663-87A8-A2BBEB280AAA}" dt="2020-10-12T00:56:22.654" v="461" actId="478"/>
          <ac:picMkLst>
            <pc:docMk/>
            <pc:sldMk cId="3036525477" sldId="270"/>
            <ac:picMk id="11" creationId="{00000000-0000-0000-0000-000000000000}"/>
          </ac:picMkLst>
        </pc:picChg>
        <pc:picChg chg="del">
          <ac:chgData name="Kathya Cobena" userId="7fd17096660bc970" providerId="LiveId" clId="{E1C8FAFC-97E8-4663-87A8-A2BBEB280AAA}" dt="2020-10-12T00:56:20.249" v="460" actId="478"/>
          <ac:picMkLst>
            <pc:docMk/>
            <pc:sldMk cId="3036525477" sldId="270"/>
            <ac:picMk id="19" creationId="{00000000-0000-0000-0000-000000000000}"/>
          </ac:picMkLst>
        </pc:picChg>
        <pc:picChg chg="del">
          <ac:chgData name="Kathya Cobena" userId="7fd17096660bc970" providerId="LiveId" clId="{E1C8FAFC-97E8-4663-87A8-A2BBEB280AAA}" dt="2020-10-12T00:56:17.518" v="459" actId="478"/>
          <ac:picMkLst>
            <pc:docMk/>
            <pc:sldMk cId="3036525477" sldId="270"/>
            <ac:picMk id="20" creationId="{00000000-0000-0000-0000-000000000000}"/>
          </ac:picMkLst>
        </pc:picChg>
      </pc:sldChg>
      <pc:sldChg chg="addSp delSp modSp mod">
        <pc:chgData name="Kathya Cobena" userId="7fd17096660bc970" providerId="LiveId" clId="{E1C8FAFC-97E8-4663-87A8-A2BBEB280AAA}" dt="2020-10-14T16:29:45.037" v="8190" actId="20577"/>
        <pc:sldMkLst>
          <pc:docMk/>
          <pc:sldMk cId="448747206" sldId="276"/>
        </pc:sldMkLst>
        <pc:spChg chg="add">
          <ac:chgData name="Kathya Cobena" userId="7fd17096660bc970" providerId="LiveId" clId="{E1C8FAFC-97E8-4663-87A8-A2BBEB280AAA}" dt="2020-10-12T00:19:52.027" v="9" actId="22"/>
          <ac:spMkLst>
            <pc:docMk/>
            <pc:sldMk cId="448747206" sldId="276"/>
            <ac:spMk id="2" creationId="{201476F8-80BC-409D-8612-E3B240D03F90}"/>
          </ac:spMkLst>
        </pc:spChg>
        <pc:spChg chg="mod">
          <ac:chgData name="Kathya Cobena" userId="7fd17096660bc970" providerId="LiveId" clId="{E1C8FAFC-97E8-4663-87A8-A2BBEB280AAA}" dt="2020-10-14T16:29:45.037" v="8190" actId="20577"/>
          <ac:spMkLst>
            <pc:docMk/>
            <pc:sldMk cId="448747206" sldId="276"/>
            <ac:spMk id="3" creationId="{00000000-0000-0000-0000-000000000000}"/>
          </ac:spMkLst>
        </pc:spChg>
        <pc:spChg chg="mod">
          <ac:chgData name="Kathya Cobena" userId="7fd17096660bc970" providerId="LiveId" clId="{E1C8FAFC-97E8-4663-87A8-A2BBEB280AAA}" dt="2020-10-13T23:10:27.491" v="6605" actId="1076"/>
          <ac:spMkLst>
            <pc:docMk/>
            <pc:sldMk cId="448747206" sldId="276"/>
            <ac:spMk id="7" creationId="{00000000-0000-0000-0000-000000000000}"/>
          </ac:spMkLst>
        </pc:spChg>
        <pc:spChg chg="del">
          <ac:chgData name="Kathya Cobena" userId="7fd17096660bc970" providerId="LiveId" clId="{E1C8FAFC-97E8-4663-87A8-A2BBEB280AAA}" dt="2020-10-12T00:19:49.913" v="8" actId="478"/>
          <ac:spMkLst>
            <pc:docMk/>
            <pc:sldMk cId="448747206" sldId="276"/>
            <ac:spMk id="9" creationId="{00000000-0000-0000-0000-000000000000}"/>
          </ac:spMkLst>
        </pc:spChg>
        <pc:picChg chg="add mod">
          <ac:chgData name="Kathya Cobena" userId="7fd17096660bc970" providerId="LiveId" clId="{E1C8FAFC-97E8-4663-87A8-A2BBEB280AAA}" dt="2020-10-13T23:24:38.913" v="7382" actId="1076"/>
          <ac:picMkLst>
            <pc:docMk/>
            <pc:sldMk cId="448747206" sldId="276"/>
            <ac:picMk id="4" creationId="{D2517F34-569B-49E0-82DE-61812E35C8D7}"/>
          </ac:picMkLst>
        </pc:picChg>
        <pc:picChg chg="add mod modCrop">
          <ac:chgData name="Kathya Cobena" userId="7fd17096660bc970" providerId="LiveId" clId="{E1C8FAFC-97E8-4663-87A8-A2BBEB280AAA}" dt="2020-10-13T23:24:36.044" v="7381" actId="1076"/>
          <ac:picMkLst>
            <pc:docMk/>
            <pc:sldMk cId="448747206" sldId="276"/>
            <ac:picMk id="6" creationId="{FC10CF98-C5F2-4E6C-A972-152EAA4E3E21}"/>
          </ac:picMkLst>
        </pc:picChg>
        <pc:picChg chg="add mod modCrop">
          <ac:chgData name="Kathya Cobena" userId="7fd17096660bc970" providerId="LiveId" clId="{E1C8FAFC-97E8-4663-87A8-A2BBEB280AAA}" dt="2020-10-13T23:24:19.324" v="7372" actId="1076"/>
          <ac:picMkLst>
            <pc:docMk/>
            <pc:sldMk cId="448747206" sldId="276"/>
            <ac:picMk id="11" creationId="{ECC1E8BE-1FAE-4BD1-BBCB-F183936D7589}"/>
          </ac:picMkLst>
        </pc:picChg>
        <pc:picChg chg="add mod modCrop">
          <ac:chgData name="Kathya Cobena" userId="7fd17096660bc970" providerId="LiveId" clId="{E1C8FAFC-97E8-4663-87A8-A2BBEB280AAA}" dt="2020-10-13T23:24:16.165" v="7371" actId="1076"/>
          <ac:picMkLst>
            <pc:docMk/>
            <pc:sldMk cId="448747206" sldId="276"/>
            <ac:picMk id="14" creationId="{4F290856-47EF-457C-A9B3-8D07869F01D6}"/>
          </ac:picMkLst>
        </pc:picChg>
      </pc:sldChg>
      <pc:sldChg chg="addSp delSp modSp mod">
        <pc:chgData name="Kathya Cobena" userId="7fd17096660bc970" providerId="LiveId" clId="{E1C8FAFC-97E8-4663-87A8-A2BBEB280AAA}" dt="2020-10-14T01:28:18.722" v="7832" actId="1076"/>
        <pc:sldMkLst>
          <pc:docMk/>
          <pc:sldMk cId="152613924" sldId="280"/>
        </pc:sldMkLst>
        <pc:spChg chg="add">
          <ac:chgData name="Kathya Cobena" userId="7fd17096660bc970" providerId="LiveId" clId="{E1C8FAFC-97E8-4663-87A8-A2BBEB280AAA}" dt="2020-10-12T00:19:59.328" v="11" actId="22"/>
          <ac:spMkLst>
            <pc:docMk/>
            <pc:sldMk cId="152613924" sldId="280"/>
            <ac:spMk id="2" creationId="{5706B193-8F39-4581-A47E-7AAB77EB8BFB}"/>
          </ac:spMkLst>
        </pc:spChg>
        <pc:spChg chg="add del mod">
          <ac:chgData name="Kathya Cobena" userId="7fd17096660bc970" providerId="LiveId" clId="{E1C8FAFC-97E8-4663-87A8-A2BBEB280AAA}" dt="2020-10-13T23:25:44.254" v="7458"/>
          <ac:spMkLst>
            <pc:docMk/>
            <pc:sldMk cId="152613924" sldId="280"/>
            <ac:spMk id="6" creationId="{BDB0BF6B-E725-4E48-ADD4-7D5DA27906DE}"/>
          </ac:spMkLst>
        </pc:spChg>
        <pc:spChg chg="add mod">
          <ac:chgData name="Kathya Cobena" userId="7fd17096660bc970" providerId="LiveId" clId="{E1C8FAFC-97E8-4663-87A8-A2BBEB280AAA}" dt="2020-10-13T23:34:09.477" v="7656" actId="20577"/>
          <ac:spMkLst>
            <pc:docMk/>
            <pc:sldMk cId="152613924" sldId="280"/>
            <ac:spMk id="7" creationId="{357EE782-495F-4BDF-AFF7-25DBE919DF00}"/>
          </ac:spMkLst>
        </pc:spChg>
        <pc:spChg chg="add del mod">
          <ac:chgData name="Kathya Cobena" userId="7fd17096660bc970" providerId="LiveId" clId="{E1C8FAFC-97E8-4663-87A8-A2BBEB280AAA}" dt="2020-10-14T01:24:41.952" v="7800" actId="478"/>
          <ac:spMkLst>
            <pc:docMk/>
            <pc:sldMk cId="152613924" sldId="280"/>
            <ac:spMk id="8" creationId="{33AEDC67-ED1D-4FFC-B6D3-1ABCFCAB4596}"/>
          </ac:spMkLst>
        </pc:spChg>
        <pc:spChg chg="add del mod">
          <ac:chgData name="Kathya Cobena" userId="7fd17096660bc970" providerId="LiveId" clId="{E1C8FAFC-97E8-4663-87A8-A2BBEB280AAA}" dt="2020-10-14T01:24:46.888" v="7802" actId="478"/>
          <ac:spMkLst>
            <pc:docMk/>
            <pc:sldMk cId="152613924" sldId="280"/>
            <ac:spMk id="12" creationId="{2EF416B5-353E-4493-B0A2-ABE8F3BDE3C4}"/>
          </ac:spMkLst>
        </pc:spChg>
        <pc:spChg chg="add del mod">
          <ac:chgData name="Kathya Cobena" userId="7fd17096660bc970" providerId="LiveId" clId="{E1C8FAFC-97E8-4663-87A8-A2BBEB280AAA}" dt="2020-10-14T01:24:48.468" v="7803" actId="478"/>
          <ac:spMkLst>
            <pc:docMk/>
            <pc:sldMk cId="152613924" sldId="280"/>
            <ac:spMk id="14" creationId="{356D7F81-A8EE-46B3-BDAE-7C238E6EB954}"/>
          </ac:spMkLst>
        </pc:spChg>
        <pc:spChg chg="add del mod">
          <ac:chgData name="Kathya Cobena" userId="7fd17096660bc970" providerId="LiveId" clId="{E1C8FAFC-97E8-4663-87A8-A2BBEB280AAA}" dt="2020-10-13T23:35:43.138" v="7675" actId="478"/>
          <ac:spMkLst>
            <pc:docMk/>
            <pc:sldMk cId="152613924" sldId="280"/>
            <ac:spMk id="16" creationId="{91B84C52-AF8C-4F25-9D0A-8160E14D1CE9}"/>
          </ac:spMkLst>
        </pc:spChg>
        <pc:spChg chg="add del mod">
          <ac:chgData name="Kathya Cobena" userId="7fd17096660bc970" providerId="LiveId" clId="{E1C8FAFC-97E8-4663-87A8-A2BBEB280AAA}" dt="2020-10-13T23:35:02.560" v="7667" actId="21"/>
          <ac:spMkLst>
            <pc:docMk/>
            <pc:sldMk cId="152613924" sldId="280"/>
            <ac:spMk id="17" creationId="{F2A84F8E-93F2-452A-9515-D6DE8DF35054}"/>
          </ac:spMkLst>
        </pc:spChg>
        <pc:spChg chg="del">
          <ac:chgData name="Kathya Cobena" userId="7fd17096660bc970" providerId="LiveId" clId="{E1C8FAFC-97E8-4663-87A8-A2BBEB280AAA}" dt="2020-10-12T00:19:57.095" v="10" actId="478"/>
          <ac:spMkLst>
            <pc:docMk/>
            <pc:sldMk cId="152613924" sldId="280"/>
            <ac:spMk id="20" creationId="{00000000-0000-0000-0000-000000000000}"/>
          </ac:spMkLst>
        </pc:spChg>
        <pc:spChg chg="add del">
          <ac:chgData name="Kathya Cobena" userId="7fd17096660bc970" providerId="LiveId" clId="{E1C8FAFC-97E8-4663-87A8-A2BBEB280AAA}" dt="2020-10-13T23:28:36.913" v="7520" actId="478"/>
          <ac:spMkLst>
            <pc:docMk/>
            <pc:sldMk cId="152613924" sldId="280"/>
            <ac:spMk id="21" creationId="{44D6D2A7-48DB-47DB-A610-81554A53277B}"/>
          </ac:spMkLst>
        </pc:spChg>
        <pc:spChg chg="add del mod">
          <ac:chgData name="Kathya Cobena" userId="7fd17096660bc970" providerId="LiveId" clId="{E1C8FAFC-97E8-4663-87A8-A2BBEB280AAA}" dt="2020-10-13T23:35:13.306" v="7669" actId="21"/>
          <ac:spMkLst>
            <pc:docMk/>
            <pc:sldMk cId="152613924" sldId="280"/>
            <ac:spMk id="23" creationId="{99525274-B9F4-49B5-809C-58F022DEC0D6}"/>
          </ac:spMkLst>
        </pc:spChg>
        <pc:spChg chg="add del mod">
          <ac:chgData name="Kathya Cobena" userId="7fd17096660bc970" providerId="LiveId" clId="{E1C8FAFC-97E8-4663-87A8-A2BBEB280AAA}" dt="2020-10-14T01:24:51.633" v="7804" actId="478"/>
          <ac:spMkLst>
            <pc:docMk/>
            <pc:sldMk cId="152613924" sldId="280"/>
            <ac:spMk id="25" creationId="{8EB98B1C-2E88-48FD-B14C-1A190DBE233E}"/>
          </ac:spMkLst>
        </pc:spChg>
        <pc:spChg chg="add del mod">
          <ac:chgData name="Kathya Cobena" userId="7fd17096660bc970" providerId="LiveId" clId="{E1C8FAFC-97E8-4663-87A8-A2BBEB280AAA}" dt="2020-10-13T23:34:12.255" v="7657" actId="478"/>
          <ac:spMkLst>
            <pc:docMk/>
            <pc:sldMk cId="152613924" sldId="280"/>
            <ac:spMk id="27" creationId="{0123BBCA-1E26-4C1D-8ED7-2BFB8885CBE8}"/>
          </ac:spMkLst>
        </pc:spChg>
        <pc:spChg chg="add del mod">
          <ac:chgData name="Kathya Cobena" userId="7fd17096660bc970" providerId="LiveId" clId="{E1C8FAFC-97E8-4663-87A8-A2BBEB280AAA}" dt="2020-10-13T23:35:45.404" v="7676" actId="478"/>
          <ac:spMkLst>
            <pc:docMk/>
            <pc:sldMk cId="152613924" sldId="280"/>
            <ac:spMk id="29" creationId="{55ADEE9A-90CC-4E36-B556-43339A42D0AA}"/>
          </ac:spMkLst>
        </pc:spChg>
        <pc:spChg chg="add del mod">
          <ac:chgData name="Kathya Cobena" userId="7fd17096660bc970" providerId="LiveId" clId="{E1C8FAFC-97E8-4663-87A8-A2BBEB280AAA}" dt="2020-10-13T23:35:35.624" v="7673" actId="21"/>
          <ac:spMkLst>
            <pc:docMk/>
            <pc:sldMk cId="152613924" sldId="280"/>
            <ac:spMk id="31" creationId="{7CE49700-4D98-49F6-994B-6452958B6CA3}"/>
          </ac:spMkLst>
        </pc:spChg>
        <pc:spChg chg="add del mod">
          <ac:chgData name="Kathya Cobena" userId="7fd17096660bc970" providerId="LiveId" clId="{E1C8FAFC-97E8-4663-87A8-A2BBEB280AAA}" dt="2020-10-13T23:35:24.878" v="7671" actId="21"/>
          <ac:spMkLst>
            <pc:docMk/>
            <pc:sldMk cId="152613924" sldId="280"/>
            <ac:spMk id="33" creationId="{CB61E443-B127-4F64-B8DE-4E0D33549991}"/>
          </ac:spMkLst>
        </pc:spChg>
        <pc:spChg chg="add del mod">
          <ac:chgData name="Kathya Cobena" userId="7fd17096660bc970" providerId="LiveId" clId="{E1C8FAFC-97E8-4663-87A8-A2BBEB280AAA}" dt="2020-10-14T01:24:54.469" v="7805" actId="478"/>
          <ac:spMkLst>
            <pc:docMk/>
            <pc:sldMk cId="152613924" sldId="280"/>
            <ac:spMk id="35" creationId="{4269FBE2-FBDC-4AAF-82C3-D959EC45A49A}"/>
          </ac:spMkLst>
        </pc:spChg>
        <pc:spChg chg="add del">
          <ac:chgData name="Kathya Cobena" userId="7fd17096660bc970" providerId="LiveId" clId="{E1C8FAFC-97E8-4663-87A8-A2BBEB280AAA}" dt="2020-10-13T23:35:51.598" v="7677" actId="21"/>
          <ac:spMkLst>
            <pc:docMk/>
            <pc:sldMk cId="152613924" sldId="280"/>
            <ac:spMk id="36" creationId="{B13895DB-B90F-4581-B68D-90DCFC626058}"/>
          </ac:spMkLst>
        </pc:spChg>
        <pc:spChg chg="add del mod">
          <ac:chgData name="Kathya Cobena" userId="7fd17096660bc970" providerId="LiveId" clId="{E1C8FAFC-97E8-4663-87A8-A2BBEB280AAA}" dt="2020-10-13T23:34:35.544" v="7662" actId="21"/>
          <ac:spMkLst>
            <pc:docMk/>
            <pc:sldMk cId="152613924" sldId="280"/>
            <ac:spMk id="38" creationId="{6DB3F70D-87B0-4788-A5C6-2540ABAC2034}"/>
          </ac:spMkLst>
        </pc:spChg>
        <pc:spChg chg="add del mod">
          <ac:chgData name="Kathya Cobena" userId="7fd17096660bc970" providerId="LiveId" clId="{E1C8FAFC-97E8-4663-87A8-A2BBEB280AAA}" dt="2020-10-13T23:34:21.707" v="7658" actId="21"/>
          <ac:spMkLst>
            <pc:docMk/>
            <pc:sldMk cId="152613924" sldId="280"/>
            <ac:spMk id="40" creationId="{23EB6785-7722-4C64-916B-8060BA0713E0}"/>
          </ac:spMkLst>
        </pc:spChg>
        <pc:spChg chg="add mod">
          <ac:chgData name="Kathya Cobena" userId="7fd17096660bc970" providerId="LiveId" clId="{E1C8FAFC-97E8-4663-87A8-A2BBEB280AAA}" dt="2020-10-14T01:24:39.721" v="7799" actId="1076"/>
          <ac:spMkLst>
            <pc:docMk/>
            <pc:sldMk cId="152613924" sldId="280"/>
            <ac:spMk id="45" creationId="{F73A4B65-A988-4D82-983B-7B284FAEFDA3}"/>
          </ac:spMkLst>
        </pc:spChg>
        <pc:picChg chg="add del mod">
          <ac:chgData name="Kathya Cobena" userId="7fd17096660bc970" providerId="LiveId" clId="{E1C8FAFC-97E8-4663-87A8-A2BBEB280AAA}" dt="2020-10-13T23:25:17.096" v="7410" actId="478"/>
          <ac:picMkLst>
            <pc:docMk/>
            <pc:sldMk cId="152613924" sldId="280"/>
            <ac:picMk id="5" creationId="{66673103-C348-4BD8-8ED8-188518927A91}"/>
          </ac:picMkLst>
        </pc:picChg>
        <pc:picChg chg="add mod ord">
          <ac:chgData name="Kathya Cobena" userId="7fd17096660bc970" providerId="LiveId" clId="{E1C8FAFC-97E8-4663-87A8-A2BBEB280AAA}" dt="2020-10-14T01:28:18.722" v="7832" actId="1076"/>
          <ac:picMkLst>
            <pc:docMk/>
            <pc:sldMk cId="152613924" sldId="280"/>
            <ac:picMk id="42" creationId="{953B5AB4-6605-4B5A-85B6-A29E13001F18}"/>
          </ac:picMkLst>
        </pc:picChg>
        <pc:picChg chg="add mod">
          <ac:chgData name="Kathya Cobena" userId="7fd17096660bc970" providerId="LiveId" clId="{E1C8FAFC-97E8-4663-87A8-A2BBEB280AAA}" dt="2020-10-14T01:28:03.936" v="7831" actId="14100"/>
          <ac:picMkLst>
            <pc:docMk/>
            <pc:sldMk cId="152613924" sldId="280"/>
            <ac:picMk id="44" creationId="{DEAFAEF3-434B-487C-BCBC-3BBB60C8F7FE}"/>
          </ac:picMkLst>
        </pc:picChg>
      </pc:sldChg>
      <pc:sldChg chg="addSp delSp modSp mod ord">
        <pc:chgData name="Kathya Cobena" userId="7fd17096660bc970" providerId="LiveId" clId="{E1C8FAFC-97E8-4663-87A8-A2BBEB280AAA}" dt="2020-10-14T01:35:40.299" v="7928" actId="207"/>
        <pc:sldMkLst>
          <pc:docMk/>
          <pc:sldMk cId="2297960666" sldId="281"/>
        </pc:sldMkLst>
        <pc:spChg chg="del mod">
          <ac:chgData name="Kathya Cobena" userId="7fd17096660bc970" providerId="LiveId" clId="{E1C8FAFC-97E8-4663-87A8-A2BBEB280AAA}" dt="2020-10-12T00:20:32.847" v="20" actId="478"/>
          <ac:spMkLst>
            <pc:docMk/>
            <pc:sldMk cId="2297960666" sldId="281"/>
            <ac:spMk id="2" creationId="{00000000-0000-0000-0000-000000000000}"/>
          </ac:spMkLst>
        </pc:spChg>
        <pc:spChg chg="add mod">
          <ac:chgData name="Kathya Cobena" userId="7fd17096660bc970" providerId="LiveId" clId="{E1C8FAFC-97E8-4663-87A8-A2BBEB280AAA}" dt="2020-10-13T23:33:57.347" v="7641" actId="20577"/>
          <ac:spMkLst>
            <pc:docMk/>
            <pc:sldMk cId="2297960666" sldId="281"/>
            <ac:spMk id="2" creationId="{CBA0657C-E868-4BB5-81F3-398A0FE2E52C}"/>
          </ac:spMkLst>
        </pc:spChg>
        <pc:spChg chg="add mod">
          <ac:chgData name="Kathya Cobena" userId="7fd17096660bc970" providerId="LiveId" clId="{E1C8FAFC-97E8-4663-87A8-A2BBEB280AAA}" dt="2020-10-14T01:35:24.324" v="7924" actId="207"/>
          <ac:spMkLst>
            <pc:docMk/>
            <pc:sldMk cId="2297960666" sldId="281"/>
            <ac:spMk id="4" creationId="{C6468777-2837-495D-97D3-17D6EE9DE8C6}"/>
          </ac:spMkLst>
        </pc:spChg>
        <pc:spChg chg="del">
          <ac:chgData name="Kathya Cobena" userId="7fd17096660bc970" providerId="LiveId" clId="{E1C8FAFC-97E8-4663-87A8-A2BBEB280AAA}" dt="2020-10-12T00:20:18.380" v="17" actId="478"/>
          <ac:spMkLst>
            <pc:docMk/>
            <pc:sldMk cId="2297960666" sldId="281"/>
            <ac:spMk id="5" creationId="{00000000-0000-0000-0000-000000000000}"/>
          </ac:spMkLst>
        </pc:spChg>
        <pc:spChg chg="add mod">
          <ac:chgData name="Kathya Cobena" userId="7fd17096660bc970" providerId="LiveId" clId="{E1C8FAFC-97E8-4663-87A8-A2BBEB280AAA}" dt="2020-10-14T01:35:19.400" v="7923" actId="207"/>
          <ac:spMkLst>
            <pc:docMk/>
            <pc:sldMk cId="2297960666" sldId="281"/>
            <ac:spMk id="5" creationId="{AF6F8BA7-44DE-4EB9-BDD6-F794DAA2E0BE}"/>
          </ac:spMkLst>
        </pc:spChg>
        <pc:spChg chg="add del mod">
          <ac:chgData name="Kathya Cobena" userId="7fd17096660bc970" providerId="LiveId" clId="{E1C8FAFC-97E8-4663-87A8-A2BBEB280AAA}" dt="2020-10-13T23:41:22.825" v="7728" actId="478"/>
          <ac:spMkLst>
            <pc:docMk/>
            <pc:sldMk cId="2297960666" sldId="281"/>
            <ac:spMk id="6" creationId="{202A4D5C-A5A1-460F-8411-68B2CFB5C8B6}"/>
          </ac:spMkLst>
        </pc:spChg>
        <pc:spChg chg="add">
          <ac:chgData name="Kathya Cobena" userId="7fd17096660bc970" providerId="LiveId" clId="{E1C8FAFC-97E8-4663-87A8-A2BBEB280AAA}" dt="2020-10-12T00:20:12.375" v="13" actId="22"/>
          <ac:spMkLst>
            <pc:docMk/>
            <pc:sldMk cId="2297960666" sldId="281"/>
            <ac:spMk id="7" creationId="{A23578D9-7C39-4950-BDFC-D28242FEC761}"/>
          </ac:spMkLst>
        </pc:spChg>
        <pc:spChg chg="add del">
          <ac:chgData name="Kathya Cobena" userId="7fd17096660bc970" providerId="LiveId" clId="{E1C8FAFC-97E8-4663-87A8-A2BBEB280AAA}" dt="2020-10-13T23:40:54.184" v="7724" actId="478"/>
          <ac:spMkLst>
            <pc:docMk/>
            <pc:sldMk cId="2297960666" sldId="281"/>
            <ac:spMk id="16" creationId="{954B14C5-337E-45EA-A1AB-644658388836}"/>
          </ac:spMkLst>
        </pc:spChg>
        <pc:spChg chg="add mod">
          <ac:chgData name="Kathya Cobena" userId="7fd17096660bc970" providerId="LiveId" clId="{E1C8FAFC-97E8-4663-87A8-A2BBEB280AAA}" dt="2020-10-14T01:34:34.606" v="7918" actId="207"/>
          <ac:spMkLst>
            <pc:docMk/>
            <pc:sldMk cId="2297960666" sldId="281"/>
            <ac:spMk id="18" creationId="{AA81CA99-39EE-4FEE-9C07-ADCD3A426E4A}"/>
          </ac:spMkLst>
        </pc:spChg>
        <pc:spChg chg="del">
          <ac:chgData name="Kathya Cobena" userId="7fd17096660bc970" providerId="LiveId" clId="{E1C8FAFC-97E8-4663-87A8-A2BBEB280AAA}" dt="2020-10-12T00:20:10.166" v="12" actId="478"/>
          <ac:spMkLst>
            <pc:docMk/>
            <pc:sldMk cId="2297960666" sldId="281"/>
            <ac:spMk id="20" creationId="{00000000-0000-0000-0000-000000000000}"/>
          </ac:spMkLst>
        </pc:spChg>
        <pc:spChg chg="add mod">
          <ac:chgData name="Kathya Cobena" userId="7fd17096660bc970" providerId="LiveId" clId="{E1C8FAFC-97E8-4663-87A8-A2BBEB280AAA}" dt="2020-10-13T23:39:50.707" v="7703" actId="1076"/>
          <ac:spMkLst>
            <pc:docMk/>
            <pc:sldMk cId="2297960666" sldId="281"/>
            <ac:spMk id="22" creationId="{422D01A9-0725-4444-AA1C-DB297F4198D0}"/>
          </ac:spMkLst>
        </pc:spChg>
        <pc:spChg chg="add mod">
          <ac:chgData name="Kathya Cobena" userId="7fd17096660bc970" providerId="LiveId" clId="{E1C8FAFC-97E8-4663-87A8-A2BBEB280AAA}" dt="2020-10-14T01:26:09.046" v="7818" actId="1076"/>
          <ac:spMkLst>
            <pc:docMk/>
            <pc:sldMk cId="2297960666" sldId="281"/>
            <ac:spMk id="24" creationId="{D2BDD5AC-E9FF-4260-A0D6-9EA2773D9594}"/>
          </ac:spMkLst>
        </pc:spChg>
        <pc:spChg chg="add del mod">
          <ac:chgData name="Kathya Cobena" userId="7fd17096660bc970" providerId="LiveId" clId="{E1C8FAFC-97E8-4663-87A8-A2BBEB280AAA}" dt="2020-10-14T01:35:28.145" v="7925" actId="207"/>
          <ac:spMkLst>
            <pc:docMk/>
            <pc:sldMk cId="2297960666" sldId="281"/>
            <ac:spMk id="26" creationId="{C25180C3-7DB1-414E-9113-9781B8B72C1C}"/>
          </ac:spMkLst>
        </pc:spChg>
        <pc:spChg chg="add mod">
          <ac:chgData name="Kathya Cobena" userId="7fd17096660bc970" providerId="LiveId" clId="{E1C8FAFC-97E8-4663-87A8-A2BBEB280AAA}" dt="2020-10-14T01:35:32.398" v="7926" actId="207"/>
          <ac:spMkLst>
            <pc:docMk/>
            <pc:sldMk cId="2297960666" sldId="281"/>
            <ac:spMk id="28" creationId="{8C7DA0D4-3DB7-46FD-A689-93C24C01C37E}"/>
          </ac:spMkLst>
        </pc:spChg>
        <pc:spChg chg="add mod">
          <ac:chgData name="Kathya Cobena" userId="7fd17096660bc970" providerId="LiveId" clId="{E1C8FAFC-97E8-4663-87A8-A2BBEB280AAA}" dt="2020-10-14T01:35:15.840" v="7922" actId="207"/>
          <ac:spMkLst>
            <pc:docMk/>
            <pc:sldMk cId="2297960666" sldId="281"/>
            <ac:spMk id="30" creationId="{539B8EC2-0565-4877-AB37-388DBDBE1ED7}"/>
          </ac:spMkLst>
        </pc:spChg>
        <pc:spChg chg="add mod">
          <ac:chgData name="Kathya Cobena" userId="7fd17096660bc970" providerId="LiveId" clId="{E1C8FAFC-97E8-4663-87A8-A2BBEB280AAA}" dt="2020-10-14T01:35:10.977" v="7921" actId="207"/>
          <ac:spMkLst>
            <pc:docMk/>
            <pc:sldMk cId="2297960666" sldId="281"/>
            <ac:spMk id="32" creationId="{E8D00E42-7B7E-42A1-8680-0E2B667E47FC}"/>
          </ac:spMkLst>
        </pc:spChg>
        <pc:spChg chg="add mod">
          <ac:chgData name="Kathya Cobena" userId="7fd17096660bc970" providerId="LiveId" clId="{E1C8FAFC-97E8-4663-87A8-A2BBEB280AAA}" dt="2020-10-13T23:40:27.005" v="7722" actId="14100"/>
          <ac:spMkLst>
            <pc:docMk/>
            <pc:sldMk cId="2297960666" sldId="281"/>
            <ac:spMk id="34" creationId="{647ECE01-5B91-4DC2-AFC2-AB3B8D829FF6}"/>
          </ac:spMkLst>
        </pc:spChg>
        <pc:spChg chg="add del mod">
          <ac:chgData name="Kathya Cobena" userId="7fd17096660bc970" providerId="LiveId" clId="{E1C8FAFC-97E8-4663-87A8-A2BBEB280AAA}" dt="2020-10-13T23:47:08.598" v="7752" actId="478"/>
          <ac:spMkLst>
            <pc:docMk/>
            <pc:sldMk cId="2297960666" sldId="281"/>
            <ac:spMk id="35" creationId="{AF3BB90D-E719-4EA6-9A95-4EE3C57A5242}"/>
          </ac:spMkLst>
        </pc:spChg>
        <pc:spChg chg="add mod">
          <ac:chgData name="Kathya Cobena" userId="7fd17096660bc970" providerId="LiveId" clId="{E1C8FAFC-97E8-4663-87A8-A2BBEB280AAA}" dt="2020-10-14T01:34:50.616" v="7920" actId="207"/>
          <ac:spMkLst>
            <pc:docMk/>
            <pc:sldMk cId="2297960666" sldId="281"/>
            <ac:spMk id="37" creationId="{565F29D5-552F-45FA-AF86-B911BB80292E}"/>
          </ac:spMkLst>
        </pc:spChg>
        <pc:spChg chg="add del">
          <ac:chgData name="Kathya Cobena" userId="7fd17096660bc970" providerId="LiveId" clId="{E1C8FAFC-97E8-4663-87A8-A2BBEB280AAA}" dt="2020-10-13T23:42:50.799" v="7740" actId="11529"/>
          <ac:spMkLst>
            <pc:docMk/>
            <pc:sldMk cId="2297960666" sldId="281"/>
            <ac:spMk id="38" creationId="{685379A8-F272-40C5-8B43-222F26C4FD3B}"/>
          </ac:spMkLst>
        </pc:spChg>
        <pc:spChg chg="add mod ord">
          <ac:chgData name="Kathya Cobena" userId="7fd17096660bc970" providerId="LiveId" clId="{E1C8FAFC-97E8-4663-87A8-A2BBEB280AAA}" dt="2020-10-14T01:35:36.391" v="7927" actId="207"/>
          <ac:spMkLst>
            <pc:docMk/>
            <pc:sldMk cId="2297960666" sldId="281"/>
            <ac:spMk id="39" creationId="{BFD0C6F0-C318-4F75-A9BB-A2F07C864A3D}"/>
          </ac:spMkLst>
        </pc:spChg>
        <pc:spChg chg="add mod">
          <ac:chgData name="Kathya Cobena" userId="7fd17096660bc970" providerId="LiveId" clId="{E1C8FAFC-97E8-4663-87A8-A2BBEB280AAA}" dt="2020-10-14T01:35:40.299" v="7928" actId="207"/>
          <ac:spMkLst>
            <pc:docMk/>
            <pc:sldMk cId="2297960666" sldId="281"/>
            <ac:spMk id="40" creationId="{988BD0D6-75A4-4F96-B8F3-7095F1E872A0}"/>
          </ac:spMkLst>
        </pc:spChg>
        <pc:spChg chg="add mod">
          <ac:chgData name="Kathya Cobena" userId="7fd17096660bc970" providerId="LiveId" clId="{E1C8FAFC-97E8-4663-87A8-A2BBEB280AAA}" dt="2020-10-14T01:34:46.991" v="7919" actId="207"/>
          <ac:spMkLst>
            <pc:docMk/>
            <pc:sldMk cId="2297960666" sldId="281"/>
            <ac:spMk id="42" creationId="{6D23AA9D-2883-45C9-A62F-08F3EFBB2E94}"/>
          </ac:spMkLst>
        </pc:spChg>
        <pc:spChg chg="add mod">
          <ac:chgData name="Kathya Cobena" userId="7fd17096660bc970" providerId="LiveId" clId="{E1C8FAFC-97E8-4663-87A8-A2BBEB280AAA}" dt="2020-10-14T01:26:16.793" v="7819" actId="1076"/>
          <ac:spMkLst>
            <pc:docMk/>
            <pc:sldMk cId="2297960666" sldId="281"/>
            <ac:spMk id="46" creationId="{CC9C237F-3E1D-4F25-AA79-E88825CB2F3F}"/>
          </ac:spMkLst>
        </pc:spChg>
        <pc:spChg chg="add del">
          <ac:chgData name="Kathya Cobena" userId="7fd17096660bc970" providerId="LiveId" clId="{E1C8FAFC-97E8-4663-87A8-A2BBEB280AAA}" dt="2020-10-13T23:50:23.058" v="7779" actId="478"/>
          <ac:spMkLst>
            <pc:docMk/>
            <pc:sldMk cId="2297960666" sldId="281"/>
            <ac:spMk id="47" creationId="{5C7B9E5C-B698-4ECD-92D9-D09062AC4188}"/>
          </ac:spMkLst>
        </pc:spChg>
        <pc:picChg chg="del">
          <ac:chgData name="Kathya Cobena" userId="7fd17096660bc970" providerId="LiveId" clId="{E1C8FAFC-97E8-4663-87A8-A2BBEB280AAA}" dt="2020-10-12T00:20:21.422" v="18" actId="478"/>
          <ac:picMkLst>
            <pc:docMk/>
            <pc:sldMk cId="2297960666" sldId="281"/>
            <ac:picMk id="4" creationId="{00000000-0000-0000-0000-000000000000}"/>
          </ac:picMkLst>
        </pc:picChg>
        <pc:picChg chg="del mod">
          <ac:chgData name="Kathya Cobena" userId="7fd17096660bc970" providerId="LiveId" clId="{E1C8FAFC-97E8-4663-87A8-A2BBEB280AAA}" dt="2020-10-12T00:20:15.716" v="16" actId="478"/>
          <ac:picMkLst>
            <pc:docMk/>
            <pc:sldMk cId="2297960666" sldId="281"/>
            <ac:picMk id="6" creationId="{00000000-0000-0000-0000-000000000000}"/>
          </ac:picMkLst>
        </pc:picChg>
        <pc:picChg chg="add mod">
          <ac:chgData name="Kathya Cobena" userId="7fd17096660bc970" providerId="LiveId" clId="{E1C8FAFC-97E8-4663-87A8-A2BBEB280AAA}" dt="2020-10-14T01:26:30.155" v="7820" actId="14100"/>
          <ac:picMkLst>
            <pc:docMk/>
            <pc:sldMk cId="2297960666" sldId="281"/>
            <ac:picMk id="44" creationId="{D6ADAEC1-B536-4B46-9CA0-8D05CC87138E}"/>
          </ac:picMkLst>
        </pc:picChg>
        <pc:picChg chg="add del mod modCrop">
          <ac:chgData name="Kathya Cobena" userId="7fd17096660bc970" providerId="LiveId" clId="{E1C8FAFC-97E8-4663-87A8-A2BBEB280AAA}" dt="2020-10-14T01:12:41.656" v="7797" actId="478"/>
          <ac:picMkLst>
            <pc:docMk/>
            <pc:sldMk cId="2297960666" sldId="281"/>
            <ac:picMk id="49" creationId="{C105D014-3BC4-4C75-A341-01D53078F06D}"/>
          </ac:picMkLst>
        </pc:picChg>
        <pc:picChg chg="del">
          <ac:chgData name="Kathya Cobena" userId="7fd17096660bc970" providerId="LiveId" clId="{E1C8FAFC-97E8-4663-87A8-A2BBEB280AAA}" dt="2020-10-12T00:20:13.837" v="14" actId="478"/>
          <ac:picMkLst>
            <pc:docMk/>
            <pc:sldMk cId="2297960666" sldId="281"/>
            <ac:picMk id="1026" creationId="{00000000-0000-0000-0000-000000000000}"/>
          </ac:picMkLst>
        </pc:picChg>
        <pc:cxnChg chg="add del">
          <ac:chgData name="Kathya Cobena" userId="7fd17096660bc970" providerId="LiveId" clId="{E1C8FAFC-97E8-4663-87A8-A2BBEB280AAA}" dt="2020-10-13T23:34:57.141" v="7666" actId="478"/>
          <ac:cxnSpMkLst>
            <pc:docMk/>
            <pc:sldMk cId="2297960666" sldId="281"/>
            <ac:cxnSpMk id="15" creationId="{B0917646-EF7F-42D3-A858-9EB4020B36DC}"/>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463" cy="465409"/>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3" name="2 Marcador de fecha"/>
          <p:cNvSpPr>
            <a:spLocks noGrp="1"/>
          </p:cNvSpPr>
          <p:nvPr>
            <p:ph type="dt" idx="1"/>
          </p:nvPr>
        </p:nvSpPr>
        <p:spPr>
          <a:xfrm>
            <a:off x="3971321" y="0"/>
            <a:ext cx="3037463" cy="465409"/>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BA12EB8-1DAD-4D84-9F4B-0A0D958E0EF4}" type="datetimeFigureOut">
              <a:rPr lang="es-PE"/>
              <a:pPr>
                <a:defRPr/>
              </a:pPr>
              <a:t>14/10/2020</a:t>
            </a:fld>
            <a:endParaRPr lang="es-PE" dirty="0"/>
          </a:p>
        </p:txBody>
      </p:sp>
      <p:sp>
        <p:nvSpPr>
          <p:cNvPr id="4" name="3 Marcador de imagen de diapositiva"/>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pPr lvl="0"/>
            <a:endParaRPr lang="es-PE" noProof="0" dirty="0"/>
          </a:p>
        </p:txBody>
      </p:sp>
      <p:sp>
        <p:nvSpPr>
          <p:cNvPr id="5" name="4 Marcador de notas"/>
          <p:cNvSpPr>
            <a:spLocks noGrp="1"/>
          </p:cNvSpPr>
          <p:nvPr>
            <p:ph type="body" sz="quarter" idx="3"/>
          </p:nvPr>
        </p:nvSpPr>
        <p:spPr>
          <a:xfrm>
            <a:off x="701202" y="4415496"/>
            <a:ext cx="5607997" cy="4184264"/>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PE" noProof="0"/>
          </a:p>
        </p:txBody>
      </p:sp>
      <p:sp>
        <p:nvSpPr>
          <p:cNvPr id="6" name="5 Marcador de pie de página"/>
          <p:cNvSpPr>
            <a:spLocks noGrp="1"/>
          </p:cNvSpPr>
          <p:nvPr>
            <p:ph type="ftr" sz="quarter" idx="4"/>
          </p:nvPr>
        </p:nvSpPr>
        <p:spPr>
          <a:xfrm>
            <a:off x="0" y="8829519"/>
            <a:ext cx="3037463" cy="465409"/>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7" name="6 Marcador de número de diapositiva"/>
          <p:cNvSpPr>
            <a:spLocks noGrp="1"/>
          </p:cNvSpPr>
          <p:nvPr>
            <p:ph type="sldNum" sz="quarter" idx="5"/>
          </p:nvPr>
        </p:nvSpPr>
        <p:spPr>
          <a:xfrm>
            <a:off x="3971321" y="8829519"/>
            <a:ext cx="3037463" cy="46540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5C7F52F-125F-4E83-814A-765F8EAA82B5}" type="slidenum">
              <a:rPr lang="es-PE"/>
              <a:pPr>
                <a:defRPr/>
              </a:pPr>
              <a:t>‹#›</a:t>
            </a:fld>
            <a:endParaRPr lang="es-PE" dirty="0"/>
          </a:p>
        </p:txBody>
      </p:sp>
    </p:spTree>
    <p:extLst>
      <p:ext uri="{BB962C8B-B14F-4D97-AF65-F5344CB8AC3E}">
        <p14:creationId xmlns:p14="http://schemas.microsoft.com/office/powerpoint/2010/main" val="516037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C7F52F-125F-4E83-814A-765F8EAA82B5}" type="slidenum">
              <a:rPr lang="es-PE" smtClean="0"/>
              <a:pPr>
                <a:defRPr/>
              </a:pPr>
              <a:t>1</a:t>
            </a:fld>
            <a:endParaRPr lang="es-PE" dirty="0"/>
          </a:p>
        </p:txBody>
      </p:sp>
    </p:spTree>
    <p:extLst>
      <p:ext uri="{BB962C8B-B14F-4D97-AF65-F5344CB8AC3E}">
        <p14:creationId xmlns:p14="http://schemas.microsoft.com/office/powerpoint/2010/main" val="18586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14/10/2020</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87422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14/10/2020</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4116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14/10/2020</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35886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14/10/2020</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3004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14/10/2020</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4639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14/10/2020</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8339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D1A06C38-91D9-4E4A-B8D9-D06D3FD6411C}" type="datetimeFigureOut">
              <a:rPr lang="es-PE" smtClean="0"/>
              <a:pPr>
                <a:defRPr/>
              </a:pPr>
              <a:t>14/10/2020</a:t>
            </a:fld>
            <a:endParaRPr lang="es-PE" dirty="0"/>
          </a:p>
        </p:txBody>
      </p:sp>
      <p:sp>
        <p:nvSpPr>
          <p:cNvPr id="8" name="Footer Placeholder 7"/>
          <p:cNvSpPr>
            <a:spLocks noGrp="1"/>
          </p:cNvSpPr>
          <p:nvPr>
            <p:ph type="ftr" sz="quarter" idx="11"/>
          </p:nvPr>
        </p:nvSpPr>
        <p:spPr/>
        <p:txBody>
          <a:bodyPr/>
          <a:lstStyle/>
          <a:p>
            <a:pPr>
              <a:defRPr/>
            </a:pPr>
            <a:endParaRPr lang="es-PE" dirty="0"/>
          </a:p>
        </p:txBody>
      </p:sp>
      <p:sp>
        <p:nvSpPr>
          <p:cNvPr id="9" name="Slide Number Placeholder 8"/>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28884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D1A06C38-91D9-4E4A-B8D9-D06D3FD6411C}" type="datetimeFigureOut">
              <a:rPr lang="es-PE" smtClean="0"/>
              <a:pPr>
                <a:defRPr/>
              </a:pPr>
              <a:t>14/10/2020</a:t>
            </a:fld>
            <a:endParaRPr lang="es-PE" dirty="0"/>
          </a:p>
        </p:txBody>
      </p:sp>
      <p:sp>
        <p:nvSpPr>
          <p:cNvPr id="4" name="Footer Placeholder 3"/>
          <p:cNvSpPr>
            <a:spLocks noGrp="1"/>
          </p:cNvSpPr>
          <p:nvPr>
            <p:ph type="ftr" sz="quarter" idx="11"/>
          </p:nvPr>
        </p:nvSpPr>
        <p:spPr/>
        <p:txBody>
          <a:bodyPr/>
          <a:lstStyle/>
          <a:p>
            <a:pPr>
              <a:defRPr/>
            </a:pPr>
            <a:endParaRPr lang="es-PE" dirty="0"/>
          </a:p>
        </p:txBody>
      </p:sp>
      <p:sp>
        <p:nvSpPr>
          <p:cNvPr id="5" name="Slide Number Placeholder 4"/>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76993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1A06C38-91D9-4E4A-B8D9-D06D3FD6411C}" type="datetimeFigureOut">
              <a:rPr lang="es-PE" smtClean="0"/>
              <a:pPr>
                <a:defRPr/>
              </a:pPr>
              <a:t>14/10/2020</a:t>
            </a:fld>
            <a:endParaRPr lang="es-PE" dirty="0"/>
          </a:p>
        </p:txBody>
      </p:sp>
      <p:sp>
        <p:nvSpPr>
          <p:cNvPr id="3" name="Footer Placeholder 2"/>
          <p:cNvSpPr>
            <a:spLocks noGrp="1"/>
          </p:cNvSpPr>
          <p:nvPr>
            <p:ph type="ftr" sz="quarter" idx="11"/>
          </p:nvPr>
        </p:nvSpPr>
        <p:spPr/>
        <p:txBody>
          <a:bodyPr/>
          <a:lstStyle/>
          <a:p>
            <a:pPr>
              <a:defRPr/>
            </a:pPr>
            <a:endParaRPr lang="es-PE" dirty="0"/>
          </a:p>
        </p:txBody>
      </p:sp>
      <p:sp>
        <p:nvSpPr>
          <p:cNvPr id="4" name="Slide Number Placeholder 3"/>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4740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14/10/2020</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02459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14/10/2020</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91900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fld id="{D1A06C38-91D9-4E4A-B8D9-D06D3FD6411C}" type="datetimeFigureOut">
              <a:rPr lang="es-PE" smtClean="0"/>
              <a:pPr>
                <a:defRPr/>
              </a:pPr>
              <a:t>14/10/2020</a:t>
            </a:fld>
            <a:endParaRPr lang="es-PE" dirty="0"/>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s-PE" dirty="0"/>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6617401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publicdomainpictures.net/view-image.php?image=85625&amp;picture=border-leav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www.funnyhalloween2015pictures.com/2016/10/free-printable-easy-funny-jack-o-lantern-stencils.html" TargetMode="Externa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447FE1-F0B4-40FB-9778-E85A16ECDB8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366510"/>
            <a:ext cx="6858000" cy="8090783"/>
          </a:xfrm>
          <a:prstGeom prst="rect">
            <a:avLst/>
          </a:prstGeom>
        </p:spPr>
      </p:pic>
      <p:sp>
        <p:nvSpPr>
          <p:cNvPr id="21" name="2 CuadroTexto"/>
          <p:cNvSpPr txBox="1">
            <a:spLocks noChangeArrowheads="1"/>
          </p:cNvSpPr>
          <p:nvPr/>
        </p:nvSpPr>
        <p:spPr bwMode="auto">
          <a:xfrm>
            <a:off x="0" y="1084468"/>
            <a:ext cx="2340875" cy="430887"/>
          </a:xfrm>
          <a:prstGeom prst="rect">
            <a:avLst/>
          </a:prstGeom>
          <a:noFill/>
          <a:ln w="9525">
            <a:noFill/>
            <a:miter lim="800000"/>
            <a:headEnd/>
            <a:tailEnd/>
          </a:ln>
        </p:spPr>
        <p:txBody>
          <a:bodyPr wrap="square">
            <a:spAutoFit/>
          </a:bodyPr>
          <a:lstStyle/>
          <a:p>
            <a:pPr eaLnBrk="1" hangingPunct="1"/>
            <a:r>
              <a:rPr lang="es-CR" sz="1100" b="1" dirty="0">
                <a:latin typeface="+mn-lt"/>
                <a:cs typeface="Arial" panose="020B0604020202020204" pitchFamily="34" charset="0"/>
              </a:rPr>
              <a:t>¡</a:t>
            </a:r>
            <a:r>
              <a:rPr lang="es-CR" altLang="es-MX" sz="1100" b="1" dirty="0"/>
              <a:t>Por MelquisedecLisbet!</a:t>
            </a:r>
          </a:p>
          <a:p>
            <a:pPr eaLnBrk="1" hangingPunct="1"/>
            <a:r>
              <a:rPr lang="es-CR" sz="1100" b="1" dirty="0">
                <a:cs typeface="Arial" panose="020B0604020202020204" pitchFamily="34" charset="0"/>
              </a:rPr>
              <a:t>¡</a:t>
            </a:r>
            <a:r>
              <a:rPr lang="es-CR" altLang="es-MX" sz="1100" b="1" dirty="0"/>
              <a:t>Por nuestro Padre y nuestra Madre!</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5276" y="190996"/>
            <a:ext cx="835915" cy="578665"/>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930" y="-6864"/>
            <a:ext cx="4836105" cy="902699"/>
          </a:xfrm>
          <a:prstGeom prst="rect">
            <a:avLst/>
          </a:prstGeom>
        </p:spPr>
      </p:pic>
      <p:sp>
        <p:nvSpPr>
          <p:cNvPr id="2" name="TextBox 1"/>
          <p:cNvSpPr txBox="1"/>
          <p:nvPr/>
        </p:nvSpPr>
        <p:spPr>
          <a:xfrm>
            <a:off x="462300" y="2112204"/>
            <a:ext cx="5933399" cy="7402026"/>
          </a:xfrm>
          <a:prstGeom prst="rect">
            <a:avLst/>
          </a:prstGeom>
          <a:noFill/>
          <a:ln w="38100">
            <a:noFill/>
            <a:prstDash val="lgDash"/>
          </a:ln>
        </p:spPr>
        <p:txBody>
          <a:bodyPr wrap="square" rtlCol="0">
            <a:spAutoFit/>
          </a:bodyPr>
          <a:lstStyle/>
          <a:p>
            <a:pPr algn="ctr"/>
            <a:r>
              <a:rPr lang="es-CR" sz="1100" dirty="0">
                <a:latin typeface="Arial" panose="020B0604020202020204" pitchFamily="34" charset="0"/>
                <a:cs typeface="Arial" panose="020B0604020202020204" pitchFamily="34" charset="0"/>
              </a:rPr>
              <a:t>Hermanos, hoy Cristo Lisbet nos sigue enseñando sobre la resurrección y muerte, nos habla sobre la “polución corporal” y acerca de la pluralidad de Dios MelquisedecLisbet.</a:t>
            </a:r>
          </a:p>
          <a:p>
            <a:pPr algn="ctr"/>
            <a:endParaRPr lang="es-CR" sz="1000" dirty="0">
              <a:latin typeface="Arial" panose="020B0604020202020204" pitchFamily="34" charset="0"/>
              <a:cs typeface="Arial" panose="020B0604020202020204" pitchFamily="34" charset="0"/>
            </a:endParaRPr>
          </a:p>
          <a:p>
            <a:r>
              <a:rPr lang="es-CR" sz="1100" dirty="0">
                <a:latin typeface="Arial" panose="020B0604020202020204" pitchFamily="34" charset="0"/>
                <a:cs typeface="Arial" panose="020B0604020202020204" pitchFamily="34" charset="0"/>
              </a:rPr>
              <a:t>Ya sabemos que resucitamos juntamente con Cristo Lisbet al escuchar Sus Sabias Palabras de Vida Eterna y al tomar nuestra cruz y seguirla, que es hacer todo como Ella y morir a la mente carnal. La resurrección no nos da la vida eterna, sino que es el privilegio de escuchar a Cristo Lisbet, la Palabra hecha carne, para resucitar con Su Sabiduría del cielo de Dios.</a:t>
            </a:r>
          </a:p>
          <a:p>
            <a:pPr algn="ctr"/>
            <a:endParaRPr lang="es-CR" sz="1000" b="1" dirty="0">
              <a:solidFill>
                <a:schemeClr val="accent2">
                  <a:lumMod val="75000"/>
                </a:schemeClr>
              </a:solidFill>
              <a:latin typeface="Arial" panose="020B0604020202020204" pitchFamily="34" charset="0"/>
              <a:cs typeface="Arial" panose="020B0604020202020204" pitchFamily="34" charset="0"/>
            </a:endParaRPr>
          </a:p>
          <a:p>
            <a:r>
              <a:rPr lang="es-CR" sz="1100" dirty="0">
                <a:latin typeface="Arial" panose="020B0604020202020204" pitchFamily="34" charset="0"/>
                <a:cs typeface="Arial" panose="020B0604020202020204" pitchFamily="34" charset="0"/>
              </a:rPr>
              <a:t>A nosotros los hijos fieles, Cristo nos dice </a:t>
            </a:r>
            <a:r>
              <a:rPr lang="es-CR" sz="1100" u="sng" dirty="0">
                <a:latin typeface="Arial" panose="020B0604020202020204" pitchFamily="34" charset="0"/>
                <a:cs typeface="Arial" panose="020B0604020202020204" pitchFamily="34" charset="0"/>
              </a:rPr>
              <a:t>que pidamos y se nos dará, que busquemos y encontraremos y que llamemos y </a:t>
            </a:r>
            <a:r>
              <a:rPr lang="es-CR" sz="1100" u="sng">
                <a:latin typeface="Arial" panose="020B0604020202020204" pitchFamily="34" charset="0"/>
                <a:cs typeface="Arial" panose="020B0604020202020204" pitchFamily="34" charset="0"/>
              </a:rPr>
              <a:t>se nos </a:t>
            </a:r>
            <a:r>
              <a:rPr lang="es-CR" sz="1100" u="sng" dirty="0">
                <a:latin typeface="Arial" panose="020B0604020202020204" pitchFamily="34" charset="0"/>
                <a:cs typeface="Arial" panose="020B0604020202020204" pitchFamily="34" charset="0"/>
              </a:rPr>
              <a:t>abrirá</a:t>
            </a:r>
            <a:r>
              <a:rPr lang="es-CR" sz="1100" dirty="0">
                <a:latin typeface="Arial" panose="020B0604020202020204" pitchFamily="34" charset="0"/>
                <a:cs typeface="Arial" panose="020B0604020202020204" pitchFamily="34" charset="0"/>
              </a:rPr>
              <a:t>.  Porque Dios MelquisedecLisbet saben lo que necesitamos antes que lo pidamos y por su Justa y Santa voluntad recibimos lo que es Justo.  </a:t>
            </a:r>
            <a:r>
              <a:rPr lang="es-CR" sz="1100" u="sng" dirty="0">
                <a:latin typeface="Arial" panose="020B0604020202020204" pitchFamily="34" charset="0"/>
                <a:cs typeface="Arial" panose="020B0604020202020204" pitchFamily="34" charset="0"/>
              </a:rPr>
              <a:t>Al creer en Cristo Lisbet, estamos sembrando para cosechar la vida eterna de Dios</a:t>
            </a:r>
            <a:r>
              <a:rPr lang="es-CR" sz="1100" dirty="0">
                <a:latin typeface="Arial" panose="020B0604020202020204" pitchFamily="34" charset="0"/>
                <a:cs typeface="Arial" panose="020B0604020202020204" pitchFamily="34" charset="0"/>
              </a:rPr>
              <a:t>.</a:t>
            </a:r>
          </a:p>
          <a:p>
            <a:endParaRPr lang="es-CR" sz="1100" dirty="0">
              <a:latin typeface="Arial" panose="020B0604020202020204" pitchFamily="34" charset="0"/>
              <a:cs typeface="Arial" panose="020B0604020202020204" pitchFamily="34" charset="0"/>
            </a:endParaRPr>
          </a:p>
          <a:p>
            <a:r>
              <a:rPr lang="es-CR" sz="1100" u="sng" dirty="0">
                <a:latin typeface="Arial" panose="020B0604020202020204" pitchFamily="34" charset="0"/>
                <a:cs typeface="Arial" panose="020B0604020202020204" pitchFamily="34" charset="0"/>
              </a:rPr>
              <a:t>Gracias a Cristo Lisbet nosotros conocemos el mal que intenta destruirnos por eso todos podemos hacer el bien, si realmente queremos hacerlo</a:t>
            </a:r>
            <a:r>
              <a:rPr lang="es-CR" sz="1100" dirty="0">
                <a:latin typeface="Arial" panose="020B0604020202020204" pitchFamily="34" charset="0"/>
                <a:cs typeface="Arial" panose="020B0604020202020204" pitchFamily="34" charset="0"/>
              </a:rPr>
              <a:t>. Cristo nos explica que cuando alguien hace algo bueno es porque en secreto, el Espíritu Santo le habla para que haga lo bueno.  Porque en verdad el único bueno es Dios, MelquisedecLisbet.</a:t>
            </a:r>
          </a:p>
          <a:p>
            <a:endParaRPr lang="es-CR" sz="1100" dirty="0">
              <a:latin typeface="Arial" panose="020B0604020202020204" pitchFamily="34" charset="0"/>
              <a:cs typeface="Arial" panose="020B0604020202020204" pitchFamily="34" charset="0"/>
            </a:endParaRPr>
          </a:p>
          <a:p>
            <a:r>
              <a:rPr lang="es-CR" sz="1100" dirty="0">
                <a:latin typeface="Arial" panose="020B0604020202020204" pitchFamily="34" charset="0"/>
                <a:cs typeface="Arial" panose="020B0604020202020204" pitchFamily="34" charset="0"/>
              </a:rPr>
              <a:t>Dios prometió estar presente y ser el primero en vencer la muerte. Cristo Lisbet es el cumplimiento de esa promesa, </a:t>
            </a:r>
            <a:r>
              <a:rPr lang="es-CR" sz="1100" u="sng" dirty="0">
                <a:latin typeface="Arial" panose="020B0604020202020204" pitchFamily="34" charset="0"/>
                <a:cs typeface="Arial" panose="020B0604020202020204" pitchFamily="34" charset="0"/>
              </a:rPr>
              <a:t>Ella sabe conquistar la muerte porque esta en un cuerpo de muerte ósea de “polución corporal”, y estando en ese cuerpo dañado como el nuestro, pudo vencer la muerte</a:t>
            </a:r>
            <a:r>
              <a:rPr lang="es-CR" sz="1100" dirty="0">
                <a:latin typeface="Arial" panose="020B0604020202020204" pitchFamily="34" charset="0"/>
                <a:cs typeface="Arial" panose="020B0604020202020204" pitchFamily="34" charset="0"/>
              </a:rPr>
              <a:t>.  Ella fue resucitada con la Sabiduría de Dios Padre, luego muere a la corrupción de la mente carnal que nos lleva a la muerte física.  </a:t>
            </a:r>
          </a:p>
          <a:p>
            <a:endParaRPr lang="es-CR" sz="1100" dirty="0">
              <a:latin typeface="Arial" panose="020B0604020202020204" pitchFamily="34" charset="0"/>
              <a:cs typeface="Arial" panose="020B0604020202020204" pitchFamily="34" charset="0"/>
            </a:endParaRPr>
          </a:p>
          <a:p>
            <a:r>
              <a:rPr lang="es-CR" sz="1100" u="sng" dirty="0">
                <a:latin typeface="Arial" panose="020B0604020202020204" pitchFamily="34" charset="0"/>
                <a:cs typeface="Arial" panose="020B0604020202020204" pitchFamily="34" charset="0"/>
              </a:rPr>
              <a:t>Cristo es la imagen de Dios Padre y Madre, es la Primera y Única que nos enseña quien es Dios Padre y como es El</a:t>
            </a:r>
            <a:r>
              <a:rPr lang="es-CR" sz="1100" dirty="0">
                <a:latin typeface="Arial" panose="020B0604020202020204" pitchFamily="34" charset="0"/>
                <a:cs typeface="Arial" panose="020B0604020202020204" pitchFamily="34" charset="0"/>
              </a:rPr>
              <a:t>. Solo Ella nos enseña a crucificar la pasada manera de vivir y como deshacernos del viejo hombre y sus deseos engañosos, a renovar nuestra mente y vestirnos del nuevo hombre creado según MelquisedecLisbet. </a:t>
            </a:r>
          </a:p>
          <a:p>
            <a:endParaRPr lang="es-CR" sz="1100" dirty="0">
              <a:latin typeface="Arial" panose="020B0604020202020204" pitchFamily="34" charset="0"/>
              <a:cs typeface="Arial" panose="020B0604020202020204" pitchFamily="34" charset="0"/>
            </a:endParaRPr>
          </a:p>
          <a:p>
            <a:r>
              <a:rPr lang="es-CR" sz="1100" u="sng" dirty="0">
                <a:latin typeface="Arial" panose="020B0604020202020204" pitchFamily="34" charset="0"/>
                <a:cs typeface="Arial" panose="020B0604020202020204" pitchFamily="34" charset="0"/>
              </a:rPr>
              <a:t>Cristo nos recuerda que solo hay una Verdad y que esta representada por la “Pluralidad”, ósea que es mas de uno</a:t>
            </a:r>
            <a:r>
              <a:rPr lang="es-CR" sz="1100" dirty="0">
                <a:latin typeface="Arial" panose="020B0604020202020204" pitchFamily="34" charset="0"/>
                <a:cs typeface="Arial" panose="020B0604020202020204" pitchFamily="34" charset="0"/>
              </a:rPr>
              <a:t>.  Cristo, la Verdad, nos enseña a conocer a Dios verdaderamente, que son Dios Padre y Dios Madre, Esposo y Esposa, Dos en Uno, plural.  </a:t>
            </a:r>
            <a:r>
              <a:rPr lang="es-CR" sz="1100" u="sng" dirty="0">
                <a:latin typeface="Arial" panose="020B0604020202020204" pitchFamily="34" charset="0"/>
                <a:cs typeface="Arial" panose="020B0604020202020204" pitchFamily="34" charset="0"/>
              </a:rPr>
              <a:t>Son Dos en Una sola Verdad</a:t>
            </a:r>
            <a:r>
              <a:rPr lang="es-CR" sz="1100" dirty="0">
                <a:latin typeface="Arial" panose="020B0604020202020204" pitchFamily="34" charset="0"/>
                <a:cs typeface="Arial" panose="020B0604020202020204" pitchFamily="34" charset="0"/>
              </a:rPr>
              <a:t>.  Dios es Padre de su propia familia, tiene Esposa y muchos hijos espirituales.</a:t>
            </a:r>
          </a:p>
          <a:p>
            <a:endParaRPr lang="es-CR" sz="600" dirty="0">
              <a:solidFill>
                <a:schemeClr val="accent2">
                  <a:lumMod val="50000"/>
                </a:schemeClr>
              </a:solidFill>
              <a:latin typeface="Arial" panose="020B0604020202020204" pitchFamily="34" charset="0"/>
              <a:cs typeface="Arial" panose="020B0604020202020204" pitchFamily="34" charset="0"/>
            </a:endParaRPr>
          </a:p>
          <a:p>
            <a:r>
              <a:rPr lang="es-CR" sz="1100" dirty="0">
                <a:latin typeface="Arial" panose="020B0604020202020204" pitchFamily="34" charset="0"/>
                <a:cs typeface="Arial" panose="020B0604020202020204" pitchFamily="34" charset="0"/>
              </a:rPr>
              <a:t>Hermanos que bueno que nosotros creemos como Cristo Lisbet, sin tener que ver para creer, y confiamos en Ella.  Solo Cristo, la imagen de Dios Padre y Madre, nos puede enseñar como vencer a este cuerpo corrupto de muerte para poder tener Vida Eterna.  Sus Sabias palabras nos educan, nos limpian y producen lo bueno en nosotros para poder agradar a Dios MelquisedecLisbet.</a:t>
            </a:r>
          </a:p>
          <a:p>
            <a:pPr algn="ctr"/>
            <a:endParaRPr lang="es-CR" sz="1000" dirty="0">
              <a:solidFill>
                <a:schemeClr val="accent6">
                  <a:lumMod val="50000"/>
                </a:schemeClr>
              </a:solidFill>
              <a:latin typeface="Arial" panose="020B0604020202020204" pitchFamily="34" charset="0"/>
              <a:cs typeface="Arial" panose="020B0604020202020204" pitchFamily="34" charset="0"/>
            </a:endParaRPr>
          </a:p>
          <a:p>
            <a:pPr algn="ctr"/>
            <a:r>
              <a:rPr lang="es-CR" sz="1600" b="1" dirty="0">
                <a:solidFill>
                  <a:schemeClr val="accent6">
                    <a:lumMod val="50000"/>
                  </a:schemeClr>
                </a:solidFill>
                <a:latin typeface="Arial" panose="020B0604020202020204" pitchFamily="34" charset="0"/>
                <a:cs typeface="Arial" panose="020B0604020202020204" pitchFamily="34" charset="0"/>
              </a:rPr>
              <a:t>¡</a:t>
            </a:r>
            <a:r>
              <a:rPr lang="es-CR" sz="1600" b="1" dirty="0">
                <a:latin typeface="Arial" panose="020B0604020202020204" pitchFamily="34" charset="0"/>
                <a:cs typeface="Arial" panose="020B0604020202020204" pitchFamily="34" charset="0"/>
              </a:rPr>
              <a:t>Adoramos a la Pluralidad de Dios, MelquisedecLisbet. Amen Aleluya!</a:t>
            </a:r>
          </a:p>
        </p:txBody>
      </p:sp>
      <p:sp>
        <p:nvSpPr>
          <p:cNvPr id="28" name="Rectangle 27"/>
          <p:cNvSpPr/>
          <p:nvPr/>
        </p:nvSpPr>
        <p:spPr>
          <a:xfrm>
            <a:off x="1124744" y="777767"/>
            <a:ext cx="4608512" cy="400110"/>
          </a:xfrm>
          <a:prstGeom prst="rect">
            <a:avLst/>
          </a:prstGeom>
        </p:spPr>
        <p:txBody>
          <a:bodyPr wrap="square">
            <a:spAutoFit/>
          </a:bodyPr>
          <a:lstStyle/>
          <a:p>
            <a:pPr algn="ctr" eaLnBrk="1" hangingPunct="1"/>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Clase #</a:t>
            </a:r>
            <a:r>
              <a:rPr lang="es-CR" altLang="es-MX" sz="2000" b="1" u="sng" dirty="0">
                <a:latin typeface="Chaparral Pro Light" panose="02060403030505090203" pitchFamily="18" charset="0"/>
              </a:rPr>
              <a:t>310 La Resurrección y la Muerte P2</a:t>
            </a:r>
            <a:endPar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endParaRPr>
          </a:p>
        </p:txBody>
      </p:sp>
    </p:spTree>
    <p:extLst>
      <p:ext uri="{BB962C8B-B14F-4D97-AF65-F5344CB8AC3E}">
        <p14:creationId xmlns:p14="http://schemas.microsoft.com/office/powerpoint/2010/main" val="303652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708" y="1691082"/>
            <a:ext cx="6450057" cy="7109639"/>
          </a:xfrm>
          <a:prstGeom prst="rect">
            <a:avLst/>
          </a:prstGeom>
          <a:noFill/>
        </p:spPr>
        <p:txBody>
          <a:bodyPr wrap="square" rtlCol="0">
            <a:spAutoFit/>
          </a:bodyPr>
          <a:lstStyle/>
          <a:p>
            <a:r>
              <a:rPr lang="es-CR" sz="1200" b="1" dirty="0">
                <a:latin typeface="Arial" panose="020B0604020202020204" pitchFamily="34" charset="0"/>
                <a:cs typeface="Arial" panose="020B0604020202020204" pitchFamily="34" charset="0"/>
              </a:rPr>
              <a:t>Instrucciones para la clase:</a:t>
            </a:r>
          </a:p>
          <a:p>
            <a:pPr marL="169863" indent="-169863">
              <a:buFont typeface="Arial" panose="020B0604020202020204" pitchFamily="34" charset="0"/>
              <a:buChar char="•"/>
            </a:pPr>
            <a:r>
              <a:rPr lang="es-CR" sz="1200" dirty="0">
                <a:latin typeface="Arial" panose="020B0604020202020204" pitchFamily="34" charset="0"/>
                <a:cs typeface="Arial" panose="020B0604020202020204" pitchFamily="34" charset="0"/>
              </a:rPr>
              <a:t>Hacer copias de las paginas 1, 3 o 4 para todos los niños</a:t>
            </a:r>
          </a:p>
          <a:p>
            <a:pPr marL="171450" indent="-171450">
              <a:buFont typeface="Arial" panose="020B0604020202020204" pitchFamily="34" charset="0"/>
              <a:buChar char="•"/>
            </a:pPr>
            <a:r>
              <a:rPr lang="es-CR" sz="1200" dirty="0">
                <a:latin typeface="Arial" panose="020B0604020202020204" pitchFamily="34" charset="0"/>
                <a:cs typeface="Arial" panose="020B0604020202020204" pitchFamily="34" charset="0"/>
              </a:rPr>
              <a:t>El padre da una breve introducción al tema y comparte los siguientes significados:</a:t>
            </a:r>
          </a:p>
          <a:p>
            <a:r>
              <a:rPr lang="es-CR" sz="1200" dirty="0">
                <a:latin typeface="Arial" panose="020B0604020202020204" pitchFamily="34" charset="0"/>
                <a:cs typeface="Arial" panose="020B0604020202020204" pitchFamily="34" charset="0"/>
              </a:rPr>
              <a:t>    </a:t>
            </a:r>
            <a:r>
              <a:rPr lang="es-CR" sz="1200" b="1" u="sng" dirty="0">
                <a:latin typeface="Arial" panose="020B0604020202020204" pitchFamily="34" charset="0"/>
                <a:cs typeface="Arial" panose="020B0604020202020204" pitchFamily="34" charset="0"/>
              </a:rPr>
              <a:t>Polución corporal</a:t>
            </a:r>
            <a:r>
              <a:rPr lang="es-CR" sz="1200" dirty="0">
                <a:latin typeface="Arial" panose="020B0604020202020204" pitchFamily="34" charset="0"/>
                <a:cs typeface="Arial" panose="020B0604020202020204" pitchFamily="34" charset="0"/>
              </a:rPr>
              <a:t>: Cuerpo Corrupto o cuerpo de muerte</a:t>
            </a:r>
          </a:p>
          <a:p>
            <a:r>
              <a:rPr lang="es-CR" sz="1200" dirty="0">
                <a:latin typeface="Arial" panose="020B0604020202020204" pitchFamily="34" charset="0"/>
                <a:cs typeface="Arial" panose="020B0604020202020204" pitchFamily="34" charset="0"/>
              </a:rPr>
              <a:t>    </a:t>
            </a:r>
            <a:r>
              <a:rPr lang="es-CR" sz="1200" b="1" u="sng" dirty="0">
                <a:latin typeface="Arial" panose="020B0604020202020204" pitchFamily="34" charset="0"/>
                <a:cs typeface="Arial" panose="020B0604020202020204" pitchFamily="34" charset="0"/>
              </a:rPr>
              <a:t>Pluralidad</a:t>
            </a:r>
            <a:r>
              <a:rPr lang="es-CR" sz="1200" dirty="0">
                <a:latin typeface="Arial" panose="020B0604020202020204" pitchFamily="34" charset="0"/>
                <a:cs typeface="Arial" panose="020B0604020202020204" pitchFamily="34" charset="0"/>
              </a:rPr>
              <a:t>: Mas de uno</a:t>
            </a:r>
            <a:endParaRPr lang="es-ES" sz="1200" dirty="0">
              <a:latin typeface="Arial" panose="020B0604020202020204" pitchFamily="34" charset="0"/>
              <a:cs typeface="Arial" panose="020B0604020202020204" pitchFamily="34" charset="0"/>
            </a:endParaRPr>
          </a:p>
          <a:p>
            <a:pPr marL="169863" indent="-169863">
              <a:buFont typeface="Arial" panose="020B0604020202020204" pitchFamily="34" charset="0"/>
              <a:buChar char="•"/>
            </a:pPr>
            <a:r>
              <a:rPr lang="es-CR" sz="1200" dirty="0">
                <a:latin typeface="Arial" panose="020B0604020202020204" pitchFamily="34" charset="0"/>
                <a:cs typeface="Arial" panose="020B0604020202020204" pitchFamily="34" charset="0"/>
              </a:rPr>
              <a:t>Pueden hacer las siguientes preguntas para reforzar el tema: </a:t>
            </a:r>
            <a:endParaRPr lang="es-CR" sz="1200" dirty="0">
              <a:solidFill>
                <a:schemeClr val="accent2">
                  <a:lumMod val="75000"/>
                </a:schemeClr>
              </a:solidFill>
              <a:latin typeface="Arial" panose="020B0604020202020204" pitchFamily="34" charset="0"/>
              <a:cs typeface="Arial" panose="020B0604020202020204" pitchFamily="34" charset="0"/>
            </a:endParaRPr>
          </a:p>
          <a:p>
            <a:pPr marL="169863" lvl="1" indent="-169863">
              <a:buFont typeface="+mj-lt"/>
              <a:buAutoNum type="arabicPeriod"/>
            </a:pPr>
            <a:r>
              <a:rPr lang="es-CR" sz="1200" dirty="0">
                <a:latin typeface="Arial" panose="020B0604020202020204" pitchFamily="34" charset="0"/>
                <a:cs typeface="Arial" panose="020B0604020202020204" pitchFamily="34" charset="0"/>
              </a:rPr>
              <a:t>¿Por qué decimos que Cristo es ejemplo de la “polución corporal”?</a:t>
            </a:r>
            <a:r>
              <a:rPr lang="es-CR" sz="1200" b="1" dirty="0">
                <a:solidFill>
                  <a:schemeClr val="accent6">
                    <a:lumMod val="50000"/>
                  </a:schemeClr>
                </a:solidFill>
                <a:latin typeface="Arial" panose="020B0604020202020204" pitchFamily="34" charset="0"/>
                <a:cs typeface="Arial" panose="020B0604020202020204" pitchFamily="34" charset="0"/>
              </a:rPr>
              <a:t> Porque estando en un cuerpo de muerte y dañado como el nuestro, pudo vencer la muerte. Al ser resucitada con la Sabiduría de Dios Padre, luego muere a la corrupción de la mente carnal que nos lleva a la muerte física.</a:t>
            </a:r>
          </a:p>
          <a:p>
            <a:pPr marL="168275" lvl="1" indent="-168275"/>
            <a:r>
              <a:rPr lang="es-CR" sz="1200" dirty="0">
                <a:latin typeface="Arial" panose="020B0604020202020204" pitchFamily="34" charset="0"/>
                <a:cs typeface="Arial" panose="020B0604020202020204" pitchFamily="34" charset="0"/>
              </a:rPr>
              <a:t>2.¿ Cual es la Verdad de Dios representada por la Pluralidad? </a:t>
            </a:r>
            <a:r>
              <a:rPr lang="es-CR" sz="1200" b="1" dirty="0">
                <a:solidFill>
                  <a:schemeClr val="accent6">
                    <a:lumMod val="50000"/>
                  </a:schemeClr>
                </a:solidFill>
                <a:latin typeface="Arial" panose="020B0604020202020204" pitchFamily="34" charset="0"/>
                <a:cs typeface="Arial" panose="020B0604020202020204" pitchFamily="34" charset="0"/>
              </a:rPr>
              <a:t>Que son Dios Padre y Dios Madre, Esposo y Esposa, Dos en Uno, plural.  Son Dos en Una sola Verdad</a:t>
            </a:r>
            <a:r>
              <a:rPr lang="es-CR" sz="1200" b="1" dirty="0">
                <a:solidFill>
                  <a:schemeClr val="accent6">
                    <a:lumMod val="75000"/>
                  </a:schemeClr>
                </a:solidFill>
                <a:latin typeface="Arial" panose="020B0604020202020204" pitchFamily="34" charset="0"/>
                <a:cs typeface="Arial" panose="020B0604020202020204" pitchFamily="34" charset="0"/>
              </a:rPr>
              <a:t>. </a:t>
            </a:r>
            <a:endParaRPr lang="es-CR" sz="1200" dirty="0">
              <a:solidFill>
                <a:schemeClr val="accent2">
                  <a:lumMod val="75000"/>
                </a:schemeClr>
              </a:solidFill>
              <a:latin typeface="Arial" panose="020B0604020202020204" pitchFamily="34" charset="0"/>
              <a:cs typeface="Arial" panose="020B0604020202020204" pitchFamily="34" charset="0"/>
            </a:endParaRPr>
          </a:p>
          <a:p>
            <a:pPr marL="0" lvl="1"/>
            <a:endParaRPr lang="es-CR" sz="1200" b="1" dirty="0">
              <a:latin typeface="Arial" panose="020B0604020202020204" pitchFamily="34" charset="0"/>
              <a:cs typeface="Arial" panose="020B0604020202020204" pitchFamily="34" charset="0"/>
            </a:endParaRPr>
          </a:p>
          <a:p>
            <a:pPr marL="0" lvl="1"/>
            <a:r>
              <a:rPr lang="es-CR" sz="1200" b="1" dirty="0">
                <a:latin typeface="Arial" panose="020B0604020202020204" pitchFamily="34" charset="0"/>
                <a:cs typeface="Arial" panose="020B0604020202020204" pitchFamily="34" charset="0"/>
              </a:rPr>
              <a:t>Actividad: Linterna</a:t>
            </a:r>
          </a:p>
          <a:p>
            <a:pPr marL="0" lvl="1"/>
            <a:r>
              <a:rPr lang="es-CR" sz="1200" dirty="0">
                <a:latin typeface="Arial" panose="020B0604020202020204" pitchFamily="34" charset="0"/>
                <a:cs typeface="Arial" panose="020B0604020202020204" pitchFamily="34" charset="0"/>
              </a:rPr>
              <a:t>Los niños van a hacer una linterna.  Tendrán 2 opciones, para escoger la que mas les guste.</a:t>
            </a:r>
          </a:p>
          <a:p>
            <a:pPr marL="228600" lvl="1" indent="-228600">
              <a:buFont typeface="+mj-lt"/>
              <a:buAutoNum type="arabicPeriod"/>
            </a:pPr>
            <a:r>
              <a:rPr lang="es-CR" sz="1200" dirty="0">
                <a:latin typeface="Arial" panose="020B0604020202020204" pitchFamily="34" charset="0"/>
                <a:cs typeface="Arial" panose="020B0604020202020204" pitchFamily="34" charset="0"/>
              </a:rPr>
              <a:t>Se dobla el papel que mide 9”x12” (negro para el gato y anaranjado para la calabaza) a la mitad como muestra el ejemplo.</a:t>
            </a:r>
          </a:p>
          <a:p>
            <a:pPr marL="228600" lvl="1" indent="-228600">
              <a:buFont typeface="+mj-lt"/>
              <a:buAutoNum type="arabicPeriod"/>
            </a:pPr>
            <a:r>
              <a:rPr lang="es-CR" sz="1200" dirty="0">
                <a:latin typeface="Arial" panose="020B0604020202020204" pitchFamily="34" charset="0"/>
                <a:cs typeface="Arial" panose="020B0604020202020204" pitchFamily="34" charset="0"/>
              </a:rPr>
              <a:t>Con la regla traza una línea del dobles hacia arriba del ancho de 1 pulgada y para la línea/raya  como a 2 pulgadas de la parte superior de la hoja.</a:t>
            </a:r>
          </a:p>
          <a:p>
            <a:pPr marL="228600" lvl="1" indent="-228600">
              <a:buFont typeface="+mj-lt"/>
              <a:buAutoNum type="arabicPeriod"/>
            </a:pPr>
            <a:r>
              <a:rPr lang="es-CR" sz="1200" dirty="0">
                <a:latin typeface="Arial" panose="020B0604020202020204" pitchFamily="34" charset="0"/>
                <a:cs typeface="Arial" panose="020B0604020202020204" pitchFamily="34" charset="0"/>
              </a:rPr>
              <a:t>Recorta sobre la línea que trazaste</a:t>
            </a:r>
          </a:p>
          <a:p>
            <a:pPr marL="228600" lvl="1" indent="-228600">
              <a:buFont typeface="+mj-lt"/>
              <a:buAutoNum type="arabicPeriod"/>
            </a:pPr>
            <a:r>
              <a:rPr lang="es-CR" sz="1200" dirty="0">
                <a:latin typeface="Arial" panose="020B0604020202020204" pitchFamily="34" charset="0"/>
                <a:cs typeface="Arial" panose="020B0604020202020204" pitchFamily="34" charset="0"/>
              </a:rPr>
              <a:t>Desdobla el papel y lo pegas los extremos con cinta adhesiva o lo engrapas como muestra el ejemplo.</a:t>
            </a:r>
          </a:p>
          <a:p>
            <a:pPr marL="228600" lvl="1" indent="-228600">
              <a:buFont typeface="+mj-lt"/>
              <a:buAutoNum type="arabicPeriod"/>
            </a:pPr>
            <a:r>
              <a:rPr lang="es-CR" sz="1200" dirty="0">
                <a:latin typeface="Arial" panose="020B0604020202020204" pitchFamily="34" charset="0"/>
                <a:cs typeface="Arial" panose="020B0604020202020204" pitchFamily="34" charset="0"/>
              </a:rPr>
              <a:t>Recorta los ojos, boca, nariz y bigotes del papel de construcción.</a:t>
            </a:r>
          </a:p>
          <a:p>
            <a:pPr marL="228600" lvl="1" indent="-228600">
              <a:buFont typeface="+mj-lt"/>
              <a:buAutoNum type="arabicPeriod"/>
            </a:pPr>
            <a:r>
              <a:rPr lang="es-CR" sz="1200" dirty="0">
                <a:latin typeface="Arial" panose="020B0604020202020204" pitchFamily="34" charset="0"/>
                <a:cs typeface="Arial" panose="020B0604020202020204" pitchFamily="34" charset="0"/>
              </a:rPr>
              <a:t>Para colgar la linterna puedes abrir dos huecos a los lados y pasar una tira </a:t>
            </a:r>
          </a:p>
          <a:p>
            <a:pPr marL="0" lvl="1"/>
            <a:r>
              <a:rPr lang="es-CR" sz="1200" dirty="0">
                <a:latin typeface="Arial" panose="020B0604020202020204" pitchFamily="34" charset="0"/>
                <a:cs typeface="Arial" panose="020B0604020202020204" pitchFamily="34" charset="0"/>
              </a:rPr>
              <a:t>     de lana como muestra el ejemplo.</a:t>
            </a:r>
          </a:p>
          <a:p>
            <a:pPr marL="228600" lvl="1" indent="-228600">
              <a:buFont typeface="+mj-lt"/>
              <a:buAutoNum type="arabicPeriod"/>
            </a:pPr>
            <a:endParaRPr lang="es-CR" sz="1200" dirty="0">
              <a:latin typeface="Arial" panose="020B0604020202020204" pitchFamily="34" charset="0"/>
              <a:cs typeface="Arial" panose="020B0604020202020204" pitchFamily="34" charset="0"/>
            </a:endParaRPr>
          </a:p>
          <a:p>
            <a:pPr marL="0" lvl="1"/>
            <a:r>
              <a:rPr lang="es-CR" sz="1200" b="1" dirty="0">
                <a:latin typeface="Arial" panose="020B0604020202020204" pitchFamily="34" charset="0"/>
                <a:cs typeface="Arial" panose="020B0604020202020204" pitchFamily="34" charset="0"/>
              </a:rPr>
              <a:t>Materiales</a:t>
            </a:r>
            <a:r>
              <a:rPr lang="es-CR" sz="1200" dirty="0">
                <a:latin typeface="Arial" panose="020B0604020202020204" pitchFamily="34" charset="0"/>
                <a:cs typeface="Arial" panose="020B0604020202020204" pitchFamily="34" charset="0"/>
              </a:rPr>
              <a:t>:		</a:t>
            </a:r>
          </a:p>
          <a:p>
            <a:pPr marL="285750" lvl="1" indent="-285750">
              <a:buFont typeface="Arial" panose="020B0604020202020204" pitchFamily="34" charset="0"/>
              <a:buChar char="•"/>
            </a:pPr>
            <a:r>
              <a:rPr lang="es-CR" sz="1200" dirty="0">
                <a:latin typeface="Arial" panose="020B0604020202020204" pitchFamily="34" charset="0"/>
                <a:cs typeface="Arial" panose="020B0604020202020204" pitchFamily="34" charset="0"/>
              </a:rPr>
              <a:t>9” x 12” papel construcción anaranjado o negro</a:t>
            </a:r>
          </a:p>
          <a:p>
            <a:pPr marL="285750" lvl="1" indent="-285750">
              <a:buFont typeface="Arial" panose="020B0604020202020204" pitchFamily="34" charset="0"/>
              <a:buChar char="•"/>
            </a:pPr>
            <a:r>
              <a:rPr lang="es-CR" sz="1200" dirty="0">
                <a:latin typeface="Arial" panose="020B0604020202020204" pitchFamily="34" charset="0"/>
                <a:cs typeface="Arial" panose="020B0604020202020204" pitchFamily="34" charset="0"/>
              </a:rPr>
              <a:t>Papel construcción negro, rosado, blanco y verde     </a:t>
            </a:r>
          </a:p>
          <a:p>
            <a:pPr marL="285750" lvl="1" indent="-285750">
              <a:buFont typeface="Arial" panose="020B0604020202020204" pitchFamily="34" charset="0"/>
              <a:buChar char="•"/>
            </a:pPr>
            <a:r>
              <a:rPr lang="es-CR" sz="1200" dirty="0">
                <a:latin typeface="Arial" panose="020B0604020202020204" pitchFamily="34" charset="0"/>
                <a:cs typeface="Arial" panose="020B0604020202020204" pitchFamily="34" charset="0"/>
              </a:rPr>
              <a:t>Tijeras</a:t>
            </a:r>
          </a:p>
          <a:p>
            <a:pPr marL="285750" lvl="1" indent="-285750">
              <a:buFont typeface="Arial" panose="020B0604020202020204" pitchFamily="34" charset="0"/>
              <a:buChar char="•"/>
            </a:pPr>
            <a:r>
              <a:rPr lang="es-CR" sz="1200" dirty="0">
                <a:latin typeface="Arial" panose="020B0604020202020204" pitchFamily="34" charset="0"/>
                <a:cs typeface="Arial" panose="020B0604020202020204" pitchFamily="34" charset="0"/>
              </a:rPr>
              <a:t>Goma					</a:t>
            </a:r>
          </a:p>
          <a:p>
            <a:pPr marL="285750" lvl="1" indent="-285750">
              <a:buFont typeface="Arial" panose="020B0604020202020204" pitchFamily="34" charset="0"/>
              <a:buChar char="•"/>
            </a:pPr>
            <a:r>
              <a:rPr lang="es-CR" sz="1200" dirty="0">
                <a:latin typeface="Arial" panose="020B0604020202020204" pitchFamily="34" charset="0"/>
                <a:cs typeface="Arial" panose="020B0604020202020204" pitchFamily="34" charset="0"/>
              </a:rPr>
              <a:t>Cinta adhesiva o engrapadora</a:t>
            </a:r>
          </a:p>
          <a:p>
            <a:pPr marL="285750" lvl="1" indent="-285750">
              <a:buFont typeface="Arial" panose="020B0604020202020204" pitchFamily="34" charset="0"/>
              <a:buChar char="•"/>
            </a:pPr>
            <a:r>
              <a:rPr lang="es-CR" sz="1200" dirty="0">
                <a:latin typeface="Arial" panose="020B0604020202020204" pitchFamily="34" charset="0"/>
                <a:cs typeface="Arial" panose="020B0604020202020204" pitchFamily="34" charset="0"/>
              </a:rPr>
              <a:t>Tira de lana</a:t>
            </a:r>
          </a:p>
          <a:p>
            <a:pPr marL="285750" lvl="1" indent="-285750">
              <a:buFont typeface="Arial" panose="020B0604020202020204" pitchFamily="34" charset="0"/>
              <a:buChar char="•"/>
            </a:pPr>
            <a:r>
              <a:rPr lang="es-CR" sz="1200" dirty="0">
                <a:latin typeface="Arial" panose="020B0604020202020204" pitchFamily="34" charset="0"/>
                <a:cs typeface="Arial" panose="020B0604020202020204" pitchFamily="34" charset="0"/>
              </a:rPr>
              <a:t>Regla			             Ejemplos</a:t>
            </a:r>
          </a:p>
          <a:p>
            <a:pPr marL="285750" lvl="1" indent="-285750">
              <a:buFont typeface="Arial" panose="020B0604020202020204" pitchFamily="34" charset="0"/>
              <a:buChar char="•"/>
            </a:pPr>
            <a:r>
              <a:rPr lang="es-CR" sz="1200" dirty="0">
                <a:latin typeface="Arial" panose="020B0604020202020204" pitchFamily="34" charset="0"/>
                <a:cs typeface="Arial" panose="020B0604020202020204" pitchFamily="34" charset="0"/>
              </a:rPr>
              <a:t>Lápiz</a:t>
            </a:r>
          </a:p>
          <a:p>
            <a:pPr marL="285750" lvl="1" indent="-285750">
              <a:buFont typeface="Arial" panose="020B0604020202020204" pitchFamily="34" charset="0"/>
              <a:buChar char="•"/>
            </a:pPr>
            <a:r>
              <a:rPr lang="es-CR" sz="1200" dirty="0">
                <a:latin typeface="Arial" panose="020B0604020202020204" pitchFamily="34" charset="0"/>
                <a:cs typeface="Arial" panose="020B0604020202020204" pitchFamily="34" charset="0"/>
              </a:rPr>
              <a:t>Abre huecos</a:t>
            </a:r>
          </a:p>
          <a:p>
            <a:pPr marL="285750" lvl="1" indent="-285750">
              <a:buFont typeface="Arial" panose="020B0604020202020204" pitchFamily="34" charset="0"/>
              <a:buChar char="•"/>
            </a:pPr>
            <a:r>
              <a:rPr lang="es-CR" sz="1200" dirty="0">
                <a:latin typeface="Arial" panose="020B0604020202020204" pitchFamily="34" charset="0"/>
                <a:cs typeface="Arial" panose="020B0604020202020204" pitchFamily="34" charset="0"/>
              </a:rPr>
              <a:t>Pueden recortar y usar los moldes de la pág. 3</a:t>
            </a:r>
            <a:endParaRPr lang="es-CR" sz="1400" dirty="0">
              <a:latin typeface="Arial" panose="020B0604020202020204" pitchFamily="34" charset="0"/>
              <a:cs typeface="Arial" panose="020B0604020202020204" pitchFamily="34" charset="0"/>
            </a:endParaRPr>
          </a:p>
        </p:txBody>
      </p:sp>
      <p:sp>
        <p:nvSpPr>
          <p:cNvPr id="7" name="68 Rectángulo"/>
          <p:cNvSpPr>
            <a:spLocks noChangeArrowheads="1"/>
          </p:cNvSpPr>
          <p:nvPr/>
        </p:nvSpPr>
        <p:spPr bwMode="auto">
          <a:xfrm>
            <a:off x="1682334" y="1193869"/>
            <a:ext cx="3258490" cy="307777"/>
          </a:xfrm>
          <a:prstGeom prst="rect">
            <a:avLst/>
          </a:prstGeom>
          <a:noFill/>
          <a:ln w="9525">
            <a:noFill/>
            <a:miter lim="800000"/>
            <a:headEnd/>
            <a:tailEnd/>
          </a:ln>
        </p:spPr>
        <p:txBody>
          <a:bodyPr wrap="square">
            <a:spAutoFit/>
          </a:bodyPr>
          <a:lstStyle/>
          <a:p>
            <a:pPr algn="ctr" eaLnBrk="1" hangingPunct="1"/>
            <a:r>
              <a:rPr lang="es-CR" altLang="es-MX" sz="1400" dirty="0">
                <a:latin typeface="Century Gothic" panose="020B0502020202020204" pitchFamily="34" charset="0"/>
                <a:cs typeface="Arial" panose="020B0604020202020204" pitchFamily="34" charset="0"/>
              </a:rPr>
              <a:t>Hoja para Padres</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850" y="134000"/>
            <a:ext cx="835915" cy="57866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930" y="-6864"/>
            <a:ext cx="4836105" cy="902699"/>
          </a:xfrm>
          <a:prstGeom prst="rect">
            <a:avLst/>
          </a:prstGeom>
        </p:spPr>
      </p:pic>
      <p:sp>
        <p:nvSpPr>
          <p:cNvPr id="2" name="Rectangle 1">
            <a:extLst>
              <a:ext uri="{FF2B5EF4-FFF2-40B4-BE49-F238E27FC236}">
                <a16:creationId xmlns:a16="http://schemas.microsoft.com/office/drawing/2014/main" id="{201476F8-80BC-409D-8612-E3B240D03F90}"/>
              </a:ext>
            </a:extLst>
          </p:cNvPr>
          <p:cNvSpPr/>
          <p:nvPr/>
        </p:nvSpPr>
        <p:spPr>
          <a:xfrm>
            <a:off x="1124744" y="777767"/>
            <a:ext cx="4608512" cy="400110"/>
          </a:xfrm>
          <a:prstGeom prst="rect">
            <a:avLst/>
          </a:prstGeom>
        </p:spPr>
        <p:txBody>
          <a:bodyPr wrap="square">
            <a:spAutoFit/>
          </a:bodyPr>
          <a:lstStyle/>
          <a:p>
            <a:pPr algn="ctr" eaLnBrk="1" hangingPunct="1"/>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Clase #</a:t>
            </a:r>
            <a:r>
              <a:rPr lang="es-CR" altLang="es-MX" sz="2000" b="1" u="sng" dirty="0">
                <a:latin typeface="Chaparral Pro Light" panose="02060403030505090203" pitchFamily="18" charset="0"/>
              </a:rPr>
              <a:t>310 La Resurrección y la Muerte P2</a:t>
            </a:r>
            <a:endPar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endParaRPr>
          </a:p>
        </p:txBody>
      </p:sp>
      <p:pic>
        <p:nvPicPr>
          <p:cNvPr id="4" name="Picture 3">
            <a:extLst>
              <a:ext uri="{FF2B5EF4-FFF2-40B4-BE49-F238E27FC236}">
                <a16:creationId xmlns:a16="http://schemas.microsoft.com/office/drawing/2014/main" id="{D2517F34-569B-49E0-82DE-61812E35C8D7}"/>
              </a:ext>
            </a:extLst>
          </p:cNvPr>
          <p:cNvPicPr>
            <a:picLocks noChangeAspect="1"/>
          </p:cNvPicPr>
          <p:nvPr/>
        </p:nvPicPr>
        <p:blipFill rotWithShape="1">
          <a:blip r:embed="rId4">
            <a:extLst>
              <a:ext uri="{28A0092B-C50C-407E-A947-70E740481C1C}">
                <a14:useLocalDpi xmlns:a14="http://schemas.microsoft.com/office/drawing/2010/main" val="0"/>
              </a:ext>
            </a:extLst>
          </a:blip>
          <a:srcRect l="4946" t="8320" r="6622" b="10203"/>
          <a:stretch/>
        </p:blipFill>
        <p:spPr>
          <a:xfrm>
            <a:off x="5847849" y="7950925"/>
            <a:ext cx="835915" cy="10270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id="{FC10CF98-C5F2-4E6C-A972-152EAA4E3E21}"/>
              </a:ext>
            </a:extLst>
          </p:cNvPr>
          <p:cNvPicPr>
            <a:picLocks noChangeAspect="1"/>
          </p:cNvPicPr>
          <p:nvPr/>
        </p:nvPicPr>
        <p:blipFill rotWithShape="1">
          <a:blip r:embed="rId5">
            <a:extLst>
              <a:ext uri="{28A0092B-C50C-407E-A947-70E740481C1C}">
                <a14:useLocalDpi xmlns:a14="http://schemas.microsoft.com/office/drawing/2010/main" val="0"/>
              </a:ext>
            </a:extLst>
          </a:blip>
          <a:srcRect l="11380" r="11881" b="9571"/>
          <a:stretch/>
        </p:blipFill>
        <p:spPr>
          <a:xfrm>
            <a:off x="4725144" y="8057745"/>
            <a:ext cx="889995" cy="982989"/>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ECC1E8BE-1FAE-4BD1-BBCB-F183936D7589}"/>
              </a:ext>
            </a:extLst>
          </p:cNvPr>
          <p:cNvPicPr>
            <a:picLocks noChangeAspect="1"/>
          </p:cNvPicPr>
          <p:nvPr/>
        </p:nvPicPr>
        <p:blipFill rotWithShape="1">
          <a:blip r:embed="rId6">
            <a:extLst>
              <a:ext uri="{28A0092B-C50C-407E-A947-70E740481C1C}">
                <a14:useLocalDpi xmlns:a14="http://schemas.microsoft.com/office/drawing/2010/main" val="0"/>
              </a:ext>
            </a:extLst>
          </a:blip>
          <a:srcRect l="38645" t="27813" r="24940" b="43863"/>
          <a:stretch/>
        </p:blipFill>
        <p:spPr>
          <a:xfrm>
            <a:off x="4380716" y="7060520"/>
            <a:ext cx="1234423" cy="720080"/>
          </a:xfrm>
          <a:prstGeom prst="rect">
            <a:avLst/>
          </a:prstGeom>
        </p:spPr>
      </p:pic>
      <p:pic>
        <p:nvPicPr>
          <p:cNvPr id="14" name="Picture 13">
            <a:extLst>
              <a:ext uri="{FF2B5EF4-FFF2-40B4-BE49-F238E27FC236}">
                <a16:creationId xmlns:a16="http://schemas.microsoft.com/office/drawing/2014/main" id="{4F290856-47EF-457C-A9B3-8D07869F01D6}"/>
              </a:ext>
            </a:extLst>
          </p:cNvPr>
          <p:cNvPicPr>
            <a:picLocks noChangeAspect="1"/>
          </p:cNvPicPr>
          <p:nvPr/>
        </p:nvPicPr>
        <p:blipFill rotWithShape="1">
          <a:blip r:embed="rId7">
            <a:extLst>
              <a:ext uri="{28A0092B-C50C-407E-A947-70E740481C1C}">
                <a14:useLocalDpi xmlns:a14="http://schemas.microsoft.com/office/drawing/2010/main" val="0"/>
              </a:ext>
            </a:extLst>
          </a:blip>
          <a:srcRect l="23913" t="35097" b="15486"/>
          <a:stretch/>
        </p:blipFill>
        <p:spPr>
          <a:xfrm rot="5400000">
            <a:off x="5648323" y="6765702"/>
            <a:ext cx="1234968" cy="835915"/>
          </a:xfrm>
          <a:prstGeom prst="rect">
            <a:avLst/>
          </a:prstGeom>
        </p:spPr>
      </p:pic>
    </p:spTree>
    <p:extLst>
      <p:ext uri="{BB962C8B-B14F-4D97-AF65-F5344CB8AC3E}">
        <p14:creationId xmlns:p14="http://schemas.microsoft.com/office/powerpoint/2010/main" val="44874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6246" y="171493"/>
            <a:ext cx="835915" cy="57866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930" y="-6864"/>
            <a:ext cx="4836105" cy="902699"/>
          </a:xfrm>
          <a:prstGeom prst="rect">
            <a:avLst/>
          </a:prstGeom>
        </p:spPr>
      </p:pic>
      <p:sp>
        <p:nvSpPr>
          <p:cNvPr id="3" name="TextBox 2"/>
          <p:cNvSpPr txBox="1"/>
          <p:nvPr/>
        </p:nvSpPr>
        <p:spPr>
          <a:xfrm>
            <a:off x="339918" y="5004048"/>
            <a:ext cx="216024"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1668615" y="6866964"/>
            <a:ext cx="216024" cy="369332"/>
          </a:xfrm>
          <a:prstGeom prst="rect">
            <a:avLst/>
          </a:prstGeom>
          <a:solidFill>
            <a:schemeClr val="bg1"/>
          </a:solidFill>
        </p:spPr>
        <p:txBody>
          <a:bodyPr wrap="square" rtlCol="0">
            <a:spAutoFit/>
          </a:bodyPr>
          <a:lstStyle/>
          <a:p>
            <a:endParaRPr lang="en-US" dirty="0"/>
          </a:p>
        </p:txBody>
      </p:sp>
      <p:sp>
        <p:nvSpPr>
          <p:cNvPr id="2" name="Rectangle 1">
            <a:extLst>
              <a:ext uri="{FF2B5EF4-FFF2-40B4-BE49-F238E27FC236}">
                <a16:creationId xmlns:a16="http://schemas.microsoft.com/office/drawing/2014/main" id="{5706B193-8F39-4581-A47E-7AAB77EB8BFB}"/>
              </a:ext>
            </a:extLst>
          </p:cNvPr>
          <p:cNvSpPr/>
          <p:nvPr/>
        </p:nvSpPr>
        <p:spPr>
          <a:xfrm>
            <a:off x="1124744" y="777767"/>
            <a:ext cx="4608512" cy="400110"/>
          </a:xfrm>
          <a:prstGeom prst="rect">
            <a:avLst/>
          </a:prstGeom>
        </p:spPr>
        <p:txBody>
          <a:bodyPr wrap="square">
            <a:spAutoFit/>
          </a:bodyPr>
          <a:lstStyle/>
          <a:p>
            <a:pPr algn="ctr" eaLnBrk="1" hangingPunct="1"/>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Clase #</a:t>
            </a:r>
            <a:r>
              <a:rPr lang="es-CR" altLang="es-MX" sz="2000" b="1" u="sng" dirty="0">
                <a:latin typeface="Chaparral Pro Light" panose="02060403030505090203" pitchFamily="18" charset="0"/>
              </a:rPr>
              <a:t>310 La Resurrección y la Muerte P2</a:t>
            </a:r>
            <a:endPar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endParaRPr>
          </a:p>
        </p:txBody>
      </p:sp>
      <p:sp>
        <p:nvSpPr>
          <p:cNvPr id="7" name="TextBox 6">
            <a:extLst>
              <a:ext uri="{FF2B5EF4-FFF2-40B4-BE49-F238E27FC236}">
                <a16:creationId xmlns:a16="http://schemas.microsoft.com/office/drawing/2014/main" id="{357EE782-495F-4BDF-AFF7-25DBE919DF00}"/>
              </a:ext>
            </a:extLst>
          </p:cNvPr>
          <p:cNvSpPr txBox="1"/>
          <p:nvPr/>
        </p:nvSpPr>
        <p:spPr>
          <a:xfrm>
            <a:off x="1542915" y="1409638"/>
            <a:ext cx="3871259" cy="369332"/>
          </a:xfrm>
          <a:prstGeom prst="rect">
            <a:avLst/>
          </a:prstGeom>
          <a:noFill/>
        </p:spPr>
        <p:txBody>
          <a:bodyPr wrap="square" rtlCol="0">
            <a:spAutoFit/>
          </a:bodyPr>
          <a:lstStyle/>
          <a:p>
            <a:pPr algn="ctr"/>
            <a:r>
              <a:rPr lang="es-CR" dirty="0"/>
              <a:t>Moldes para la Linterna de la Calabaza</a:t>
            </a:r>
          </a:p>
        </p:txBody>
      </p:sp>
      <p:pic>
        <p:nvPicPr>
          <p:cNvPr id="44" name="Picture 43">
            <a:extLst>
              <a:ext uri="{FF2B5EF4-FFF2-40B4-BE49-F238E27FC236}">
                <a16:creationId xmlns:a16="http://schemas.microsoft.com/office/drawing/2014/main" id="{DEAFAEF3-434B-487C-BCBC-3BBB60C8F7F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1840552"/>
            <a:ext cx="4973363" cy="5395743"/>
          </a:xfrm>
          <a:prstGeom prst="rect">
            <a:avLst/>
          </a:prstGeom>
        </p:spPr>
      </p:pic>
      <p:sp>
        <p:nvSpPr>
          <p:cNvPr id="45" name="TextBox 44">
            <a:extLst>
              <a:ext uri="{FF2B5EF4-FFF2-40B4-BE49-F238E27FC236}">
                <a16:creationId xmlns:a16="http://schemas.microsoft.com/office/drawing/2014/main" id="{F73A4B65-A988-4D82-983B-7B284FAEFDA3}"/>
              </a:ext>
            </a:extLst>
          </p:cNvPr>
          <p:cNvSpPr txBox="1"/>
          <p:nvPr/>
        </p:nvSpPr>
        <p:spPr>
          <a:xfrm>
            <a:off x="-5024540" y="9862407"/>
            <a:ext cx="6858000" cy="230832"/>
          </a:xfrm>
          <a:prstGeom prst="rect">
            <a:avLst/>
          </a:prstGeom>
          <a:noFill/>
        </p:spPr>
        <p:txBody>
          <a:bodyPr wrap="square" rtlCol="0">
            <a:spAutoFit/>
          </a:bodyPr>
          <a:lstStyle/>
          <a:p>
            <a:r>
              <a:rPr lang="en-US" sz="900">
                <a:hlinkClick r:id="rId5" tooltip="http://www.funnyhalloween2015pictures.com/2016/10/free-printable-easy-funny-jack-o-lantern-stencils.html"/>
              </a:rPr>
              <a:t>This Photo</a:t>
            </a:r>
            <a:r>
              <a:rPr lang="en-US" sz="900"/>
              <a:t> by Unknown Author is licensed under </a:t>
            </a:r>
            <a:r>
              <a:rPr lang="en-US" sz="900">
                <a:hlinkClick r:id="rId6" tooltip="https://creativecommons.org/licenses/by/3.0/"/>
              </a:rPr>
              <a:t>CC BY</a:t>
            </a:r>
            <a:endParaRPr lang="en-US" sz="900"/>
          </a:p>
        </p:txBody>
      </p:sp>
      <p:pic>
        <p:nvPicPr>
          <p:cNvPr id="42" name="Picture 41">
            <a:extLst>
              <a:ext uri="{FF2B5EF4-FFF2-40B4-BE49-F238E27FC236}">
                <a16:creationId xmlns:a16="http://schemas.microsoft.com/office/drawing/2014/main" id="{953B5AB4-6605-4B5A-85B6-A29E13001F18}"/>
              </a:ext>
            </a:extLst>
          </p:cNvPr>
          <p:cNvPicPr>
            <a:picLocks noChangeAspect="1"/>
          </p:cNvPicPr>
          <p:nvPr/>
        </p:nvPicPr>
        <p:blipFill rotWithShape="1">
          <a:blip r:embed="rId7">
            <a:extLst>
              <a:ext uri="{28A0092B-C50C-407E-A947-70E740481C1C}">
                <a14:useLocalDpi xmlns:a14="http://schemas.microsoft.com/office/drawing/2010/main" val="0"/>
              </a:ext>
            </a:extLst>
          </a:blip>
          <a:srcRect l="11380" r="11881" b="9571"/>
          <a:stretch/>
        </p:blipFill>
        <p:spPr>
          <a:xfrm>
            <a:off x="4633087" y="6834735"/>
            <a:ext cx="1884637" cy="20815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2613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6246" y="171493"/>
            <a:ext cx="835915" cy="57866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930" y="-6864"/>
            <a:ext cx="4836105" cy="902699"/>
          </a:xfrm>
          <a:prstGeom prst="rect">
            <a:avLst/>
          </a:prstGeom>
        </p:spPr>
      </p:pic>
      <p:sp>
        <p:nvSpPr>
          <p:cNvPr id="3" name="TextBox 2"/>
          <p:cNvSpPr txBox="1"/>
          <p:nvPr/>
        </p:nvSpPr>
        <p:spPr>
          <a:xfrm>
            <a:off x="339918" y="5004048"/>
            <a:ext cx="216024"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1668615" y="6866964"/>
            <a:ext cx="216024" cy="369332"/>
          </a:xfrm>
          <a:prstGeom prst="rect">
            <a:avLst/>
          </a:prstGeom>
          <a:solidFill>
            <a:schemeClr val="bg1"/>
          </a:solidFill>
        </p:spPr>
        <p:txBody>
          <a:bodyPr wrap="square" rtlCol="0">
            <a:spAutoFit/>
          </a:bodyPr>
          <a:lstStyle/>
          <a:p>
            <a:endParaRPr lang="en-US" dirty="0"/>
          </a:p>
        </p:txBody>
      </p:sp>
      <p:sp>
        <p:nvSpPr>
          <p:cNvPr id="7" name="Rectangle 6">
            <a:extLst>
              <a:ext uri="{FF2B5EF4-FFF2-40B4-BE49-F238E27FC236}">
                <a16:creationId xmlns:a16="http://schemas.microsoft.com/office/drawing/2014/main" id="{A23578D9-7C39-4950-BDFC-D28242FEC761}"/>
              </a:ext>
            </a:extLst>
          </p:cNvPr>
          <p:cNvSpPr/>
          <p:nvPr/>
        </p:nvSpPr>
        <p:spPr>
          <a:xfrm>
            <a:off x="1124744" y="777767"/>
            <a:ext cx="4608512" cy="400110"/>
          </a:xfrm>
          <a:prstGeom prst="rect">
            <a:avLst/>
          </a:prstGeom>
        </p:spPr>
        <p:txBody>
          <a:bodyPr wrap="square">
            <a:spAutoFit/>
          </a:bodyPr>
          <a:lstStyle/>
          <a:p>
            <a:pPr algn="ctr" eaLnBrk="1" hangingPunct="1"/>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Clase #</a:t>
            </a:r>
            <a:r>
              <a:rPr lang="es-CR" altLang="es-MX" sz="2000" b="1" u="sng" dirty="0">
                <a:latin typeface="Chaparral Pro Light" panose="02060403030505090203" pitchFamily="18" charset="0"/>
              </a:rPr>
              <a:t>310 La Resurrección y la Muerte P2</a:t>
            </a:r>
            <a:endPar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endParaRPr>
          </a:p>
        </p:txBody>
      </p:sp>
      <p:sp>
        <p:nvSpPr>
          <p:cNvPr id="2" name="TextBox 1">
            <a:extLst>
              <a:ext uri="{FF2B5EF4-FFF2-40B4-BE49-F238E27FC236}">
                <a16:creationId xmlns:a16="http://schemas.microsoft.com/office/drawing/2014/main" id="{CBA0657C-E868-4BB5-81F3-398A0FE2E52C}"/>
              </a:ext>
            </a:extLst>
          </p:cNvPr>
          <p:cNvSpPr txBox="1"/>
          <p:nvPr/>
        </p:nvSpPr>
        <p:spPr>
          <a:xfrm>
            <a:off x="1542915" y="1409638"/>
            <a:ext cx="3871259" cy="369332"/>
          </a:xfrm>
          <a:prstGeom prst="rect">
            <a:avLst/>
          </a:prstGeom>
          <a:noFill/>
        </p:spPr>
        <p:txBody>
          <a:bodyPr wrap="square" rtlCol="0">
            <a:spAutoFit/>
          </a:bodyPr>
          <a:lstStyle/>
          <a:p>
            <a:pPr algn="ctr"/>
            <a:r>
              <a:rPr lang="es-CR" dirty="0"/>
              <a:t>Moldes para la Linterna del Gato</a:t>
            </a:r>
          </a:p>
        </p:txBody>
      </p:sp>
      <p:sp>
        <p:nvSpPr>
          <p:cNvPr id="4" name="Rectangle 3">
            <a:extLst>
              <a:ext uri="{FF2B5EF4-FFF2-40B4-BE49-F238E27FC236}">
                <a16:creationId xmlns:a16="http://schemas.microsoft.com/office/drawing/2014/main" id="{C6468777-2837-495D-97D3-17D6EE9DE8C6}"/>
              </a:ext>
            </a:extLst>
          </p:cNvPr>
          <p:cNvSpPr/>
          <p:nvPr/>
        </p:nvSpPr>
        <p:spPr>
          <a:xfrm>
            <a:off x="2347210" y="4432447"/>
            <a:ext cx="4309237" cy="218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F6F8BA7-44DE-4EB9-BDD6-F794DAA2E0BE}"/>
              </a:ext>
            </a:extLst>
          </p:cNvPr>
          <p:cNvSpPr/>
          <p:nvPr/>
        </p:nvSpPr>
        <p:spPr>
          <a:xfrm>
            <a:off x="2310697" y="3757728"/>
            <a:ext cx="4309237" cy="218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AA81CA99-39EE-4FEE-9C07-ADCD3A426E4A}"/>
              </a:ext>
            </a:extLst>
          </p:cNvPr>
          <p:cNvSpPr/>
          <p:nvPr/>
        </p:nvSpPr>
        <p:spPr>
          <a:xfrm rot="10800000">
            <a:off x="90850" y="2277317"/>
            <a:ext cx="1268760" cy="1138158"/>
          </a:xfrm>
          <a:prstGeom prst="triangle">
            <a:avLst/>
          </a:prstGeom>
          <a:solidFill>
            <a:srgbClr val="FCA2EF"/>
          </a:solidFill>
          <a:ln>
            <a:solidFill>
              <a:srgbClr val="FCA2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422D01A9-0725-4444-AA1C-DB297F4198D0}"/>
              </a:ext>
            </a:extLst>
          </p:cNvPr>
          <p:cNvSpPr txBox="1"/>
          <p:nvPr/>
        </p:nvSpPr>
        <p:spPr>
          <a:xfrm>
            <a:off x="90850" y="3640136"/>
            <a:ext cx="1268760" cy="369332"/>
          </a:xfrm>
          <a:prstGeom prst="rect">
            <a:avLst/>
          </a:prstGeom>
          <a:noFill/>
        </p:spPr>
        <p:txBody>
          <a:bodyPr wrap="square" rtlCol="0">
            <a:spAutoFit/>
          </a:bodyPr>
          <a:lstStyle/>
          <a:p>
            <a:pPr algn="ctr"/>
            <a:r>
              <a:rPr lang="es-CR" dirty="0"/>
              <a:t>Nariz</a:t>
            </a:r>
          </a:p>
        </p:txBody>
      </p:sp>
      <p:sp>
        <p:nvSpPr>
          <p:cNvPr id="24" name="TextBox 23">
            <a:extLst>
              <a:ext uri="{FF2B5EF4-FFF2-40B4-BE49-F238E27FC236}">
                <a16:creationId xmlns:a16="http://schemas.microsoft.com/office/drawing/2014/main" id="{D2BDD5AC-E9FF-4260-A0D6-9EA2773D9594}"/>
              </a:ext>
            </a:extLst>
          </p:cNvPr>
          <p:cNvSpPr txBox="1"/>
          <p:nvPr/>
        </p:nvSpPr>
        <p:spPr>
          <a:xfrm>
            <a:off x="2310697" y="6063130"/>
            <a:ext cx="1292647" cy="369332"/>
          </a:xfrm>
          <a:prstGeom prst="rect">
            <a:avLst/>
          </a:prstGeom>
          <a:noFill/>
        </p:spPr>
        <p:txBody>
          <a:bodyPr wrap="square" rtlCol="0">
            <a:spAutoFit/>
          </a:bodyPr>
          <a:lstStyle/>
          <a:p>
            <a:pPr algn="ctr"/>
            <a:r>
              <a:rPr lang="es-CR" dirty="0"/>
              <a:t>Ojos</a:t>
            </a:r>
          </a:p>
        </p:txBody>
      </p:sp>
      <p:sp>
        <p:nvSpPr>
          <p:cNvPr id="26" name="Rectangle 25">
            <a:extLst>
              <a:ext uri="{FF2B5EF4-FFF2-40B4-BE49-F238E27FC236}">
                <a16:creationId xmlns:a16="http://schemas.microsoft.com/office/drawing/2014/main" id="{C25180C3-7DB1-414E-9113-9781B8B72C1C}"/>
              </a:ext>
            </a:extLst>
          </p:cNvPr>
          <p:cNvSpPr/>
          <p:nvPr/>
        </p:nvSpPr>
        <p:spPr>
          <a:xfrm>
            <a:off x="935886" y="5051980"/>
            <a:ext cx="5684049" cy="218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C7DA0D4-3DB7-46FD-A689-93C24C01C37E}"/>
              </a:ext>
            </a:extLst>
          </p:cNvPr>
          <p:cNvSpPr/>
          <p:nvPr/>
        </p:nvSpPr>
        <p:spPr>
          <a:xfrm>
            <a:off x="1008112" y="5542851"/>
            <a:ext cx="5684049" cy="218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39B8EC2-0565-4877-AB37-388DBDBE1ED7}"/>
              </a:ext>
            </a:extLst>
          </p:cNvPr>
          <p:cNvSpPr/>
          <p:nvPr/>
        </p:nvSpPr>
        <p:spPr>
          <a:xfrm>
            <a:off x="2748675" y="3078619"/>
            <a:ext cx="3871259" cy="218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8D00E42-7B7E-42A1-8680-0E2B667E47FC}"/>
              </a:ext>
            </a:extLst>
          </p:cNvPr>
          <p:cNvSpPr/>
          <p:nvPr/>
        </p:nvSpPr>
        <p:spPr>
          <a:xfrm>
            <a:off x="2748675" y="2477526"/>
            <a:ext cx="3871259" cy="218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647ECE01-5B91-4DC2-AFC2-AB3B8D829FF6}"/>
              </a:ext>
            </a:extLst>
          </p:cNvPr>
          <p:cNvSpPr txBox="1"/>
          <p:nvPr/>
        </p:nvSpPr>
        <p:spPr>
          <a:xfrm>
            <a:off x="4975867" y="1787329"/>
            <a:ext cx="1284255" cy="369332"/>
          </a:xfrm>
          <a:prstGeom prst="rect">
            <a:avLst/>
          </a:prstGeom>
          <a:noFill/>
        </p:spPr>
        <p:txBody>
          <a:bodyPr wrap="square" rtlCol="0">
            <a:spAutoFit/>
          </a:bodyPr>
          <a:lstStyle/>
          <a:p>
            <a:pPr algn="ctr"/>
            <a:r>
              <a:rPr lang="es-CR" dirty="0"/>
              <a:t>Bigotes</a:t>
            </a:r>
          </a:p>
        </p:txBody>
      </p:sp>
      <p:sp>
        <p:nvSpPr>
          <p:cNvPr id="37" name="Oval 36">
            <a:extLst>
              <a:ext uri="{FF2B5EF4-FFF2-40B4-BE49-F238E27FC236}">
                <a16:creationId xmlns:a16="http://schemas.microsoft.com/office/drawing/2014/main" id="{565F29D5-552F-45FA-AF86-B911BB80292E}"/>
              </a:ext>
            </a:extLst>
          </p:cNvPr>
          <p:cNvSpPr/>
          <p:nvPr/>
        </p:nvSpPr>
        <p:spPr>
          <a:xfrm>
            <a:off x="3141086" y="6399404"/>
            <a:ext cx="846936" cy="65222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88BD0D6-75A4-4F96-B8F3-7095F1E872A0}"/>
              </a:ext>
            </a:extLst>
          </p:cNvPr>
          <p:cNvSpPr/>
          <p:nvPr/>
        </p:nvSpPr>
        <p:spPr>
          <a:xfrm>
            <a:off x="4975867" y="7125208"/>
            <a:ext cx="213518" cy="12080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Block Arc 38">
            <a:extLst>
              <a:ext uri="{FF2B5EF4-FFF2-40B4-BE49-F238E27FC236}">
                <a16:creationId xmlns:a16="http://schemas.microsoft.com/office/drawing/2014/main" id="{BFD0C6F0-C318-4F75-A9BB-A2F07C864A3D}"/>
              </a:ext>
            </a:extLst>
          </p:cNvPr>
          <p:cNvSpPr/>
          <p:nvPr/>
        </p:nvSpPr>
        <p:spPr>
          <a:xfrm flipV="1">
            <a:off x="3988022" y="7488694"/>
            <a:ext cx="2272099" cy="877540"/>
          </a:xfrm>
          <a:prstGeom prst="blockArc">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Oval 41">
            <a:extLst>
              <a:ext uri="{FF2B5EF4-FFF2-40B4-BE49-F238E27FC236}">
                <a16:creationId xmlns:a16="http://schemas.microsoft.com/office/drawing/2014/main" id="{6D23AA9D-2883-45C9-A62F-08F3EFBB2E94}"/>
              </a:ext>
            </a:extLst>
          </p:cNvPr>
          <p:cNvSpPr/>
          <p:nvPr/>
        </p:nvSpPr>
        <p:spPr>
          <a:xfrm>
            <a:off x="1901739" y="6399404"/>
            <a:ext cx="846936" cy="65222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D6ADAEC1-B536-4B46-9CA0-8D05CC87138E}"/>
              </a:ext>
            </a:extLst>
          </p:cNvPr>
          <p:cNvPicPr>
            <a:picLocks noChangeAspect="1"/>
          </p:cNvPicPr>
          <p:nvPr/>
        </p:nvPicPr>
        <p:blipFill rotWithShape="1">
          <a:blip r:embed="rId4">
            <a:extLst>
              <a:ext uri="{28A0092B-C50C-407E-A947-70E740481C1C}">
                <a14:useLocalDpi xmlns:a14="http://schemas.microsoft.com/office/drawing/2010/main" val="0"/>
              </a:ext>
            </a:extLst>
          </a:blip>
          <a:srcRect l="4946" t="8320" r="6622" b="10203"/>
          <a:stretch/>
        </p:blipFill>
        <p:spPr>
          <a:xfrm flipH="1">
            <a:off x="153913" y="7236296"/>
            <a:ext cx="1552729" cy="19077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6" name="TextBox 45">
            <a:extLst>
              <a:ext uri="{FF2B5EF4-FFF2-40B4-BE49-F238E27FC236}">
                <a16:creationId xmlns:a16="http://schemas.microsoft.com/office/drawing/2014/main" id="{CC9C237F-3E1D-4F25-AA79-E88825CB2F3F}"/>
              </a:ext>
            </a:extLst>
          </p:cNvPr>
          <p:cNvSpPr txBox="1"/>
          <p:nvPr/>
        </p:nvSpPr>
        <p:spPr>
          <a:xfrm>
            <a:off x="5565353" y="7051630"/>
            <a:ext cx="1292647" cy="369332"/>
          </a:xfrm>
          <a:prstGeom prst="rect">
            <a:avLst/>
          </a:prstGeom>
          <a:noFill/>
        </p:spPr>
        <p:txBody>
          <a:bodyPr wrap="square" rtlCol="0">
            <a:spAutoFit/>
          </a:bodyPr>
          <a:lstStyle/>
          <a:p>
            <a:pPr algn="ctr"/>
            <a:r>
              <a:rPr lang="es-CR" dirty="0"/>
              <a:t>Boca</a:t>
            </a:r>
          </a:p>
        </p:txBody>
      </p:sp>
    </p:spTree>
    <p:extLst>
      <p:ext uri="{BB962C8B-B14F-4D97-AF65-F5344CB8AC3E}">
        <p14:creationId xmlns:p14="http://schemas.microsoft.com/office/powerpoint/2010/main" val="22979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1181957</TotalTime>
  <Words>975</Words>
  <Application>Microsoft Office PowerPoint</Application>
  <PresentationFormat>On-screen Show (4:3)</PresentationFormat>
  <Paragraphs>62</Paragraphs>
  <Slides>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Century Gothic</vt:lpstr>
      <vt:lpstr>Chaparral Pro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Willington</dc:creator>
  <cp:lastModifiedBy>Kathya Cobena</cp:lastModifiedBy>
  <cp:revision>8549</cp:revision>
  <cp:lastPrinted>2018-09-10T19:54:12Z</cp:lastPrinted>
  <dcterms:created xsi:type="dcterms:W3CDTF">2011-04-01T14:17:38Z</dcterms:created>
  <dcterms:modified xsi:type="dcterms:W3CDTF">2020-10-14T16:51:03Z</dcterms:modified>
</cp:coreProperties>
</file>