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Lst>
  <p:sldSz cy="9144000" cx="6858000"/>
  <p:notesSz cx="7010400" cy="9296400"/>
  <p:embeddedFontLst>
    <p:embeddedFont>
      <p:font typeface="Century Gothic"/>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2D200454-40CA-4A62-9FC3-DE9A4176ACB9}">
      <p15:notesGuideLst>
        <p15:guide id="1" orient="horz" pos="2928">
          <p15:clr>
            <a:srgbClr val="A4A3A4"/>
          </p15:clr>
        </p15:guide>
        <p15:guide id="2" pos="2207">
          <p15:clr>
            <a:srgbClr val="A4A3A4"/>
          </p15:clr>
        </p15:guide>
      </p15:notesGuideLst>
    </p:ext>
    <p:ext uri="GoogleSlidesCustomDataVersion2">
      <go:slidesCustomData xmlns:go="http://customooxmlschemas.google.com/" r:id="rId15" roundtripDataSignature="AMtx7mg0YkuvxF4QG/SHQbUNVw8n74BM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notesViewPr>
    <p:cSldViewPr snapToGrid="0">
      <p:cViewPr varScale="1">
        <p:scale>
          <a:sx n="100" d="100"/>
          <a:sy n="100" d="100"/>
        </p:scale>
        <p:origin x="0" y="0"/>
      </p:cViewPr>
      <p:guideLst>
        <p:guide pos="2928" orient="horz"/>
        <p:guide pos="2207"/>
      </p:guideLst>
    </p:cSldViewPr>
  </p:notesViewPr>
</p:viewPr>
</file>

<file path=ppt/_rels/presentation.xml.rels><?xml version="1.0" encoding="UTF-8" standalone="yes"?><Relationships xmlns="http://schemas.openxmlformats.org/package/2006/relationships"><Relationship Id="rId11" Type="http://schemas.openxmlformats.org/officeDocument/2006/relationships/font" Target="fonts/CenturyGothic-regular.fntdata"/><Relationship Id="rId10" Type="http://schemas.openxmlformats.org/officeDocument/2006/relationships/slide" Target="slides/slide5.xml"/><Relationship Id="rId13" Type="http://schemas.openxmlformats.org/officeDocument/2006/relationships/font" Target="fonts/CenturyGothic-italic.fntdata"/><Relationship Id="rId12" Type="http://schemas.openxmlformats.org/officeDocument/2006/relationships/font" Target="fonts/CenturyGothic-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customschemas.google.com/relationships/presentationmetadata" Target="metadata"/><Relationship Id="rId14"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463" cy="46540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1321" y="0"/>
            <a:ext cx="3037463" cy="465409"/>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197100" y="696913"/>
            <a:ext cx="2616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202" y="4415496"/>
            <a:ext cx="5607997" cy="4184264"/>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519"/>
            <a:ext cx="3037463" cy="465409"/>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1321" y="8829519"/>
            <a:ext cx="3037463" cy="46540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C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2197100" y="696913"/>
            <a:ext cx="2616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701202" y="4415496"/>
            <a:ext cx="5607997" cy="418426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971321" y="8829519"/>
            <a:ext cx="3037463" cy="465409"/>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701202" y="4415496"/>
            <a:ext cx="5607997" cy="4184264"/>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8" name="Google Shape;98;p2:notes"/>
          <p:cNvSpPr/>
          <p:nvPr>
            <p:ph idx="2" type="sldImg"/>
          </p:nvPr>
        </p:nvSpPr>
        <p:spPr>
          <a:xfrm>
            <a:off x="2197100" y="696913"/>
            <a:ext cx="2616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701202" y="4415496"/>
            <a:ext cx="5607997" cy="4184264"/>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7" name="Google Shape;107;p3:notes"/>
          <p:cNvSpPr/>
          <p:nvPr>
            <p:ph idx="2" type="sldImg"/>
          </p:nvPr>
        </p:nvSpPr>
        <p:spPr>
          <a:xfrm>
            <a:off x="2197100" y="696913"/>
            <a:ext cx="2616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2ae260f48a_0_7:notes"/>
          <p:cNvSpPr txBox="1"/>
          <p:nvPr>
            <p:ph idx="1" type="body"/>
          </p:nvPr>
        </p:nvSpPr>
        <p:spPr>
          <a:xfrm>
            <a:off x="701202" y="4415496"/>
            <a:ext cx="5607900" cy="41844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s-CR"/>
              <a:t>0p-ooooooooooooooo</a:t>
            </a:r>
            <a:endParaRPr/>
          </a:p>
        </p:txBody>
      </p:sp>
      <p:sp>
        <p:nvSpPr>
          <p:cNvPr id="116" name="Google Shape;116;g22ae260f48a_0_7:notes"/>
          <p:cNvSpPr/>
          <p:nvPr>
            <p:ph idx="2" type="sldImg"/>
          </p:nvPr>
        </p:nvSpPr>
        <p:spPr>
          <a:xfrm>
            <a:off x="2197100" y="696913"/>
            <a:ext cx="26163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2ae260f48a_0_15:notes"/>
          <p:cNvSpPr txBox="1"/>
          <p:nvPr>
            <p:ph idx="1" type="body"/>
          </p:nvPr>
        </p:nvSpPr>
        <p:spPr>
          <a:xfrm>
            <a:off x="701202" y="4415496"/>
            <a:ext cx="5607900" cy="41844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5" name="Google Shape;125;g22ae260f48a_0_15:notes"/>
          <p:cNvSpPr/>
          <p:nvPr>
            <p:ph idx="2" type="sldImg"/>
          </p:nvPr>
        </p:nvSpPr>
        <p:spPr>
          <a:xfrm>
            <a:off x="2197100" y="696913"/>
            <a:ext cx="26163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6"/>
          <p:cNvSpPr txBox="1"/>
          <p:nvPr>
            <p:ph type="title"/>
          </p:nvPr>
        </p:nvSpPr>
        <p:spPr>
          <a:xfrm>
            <a:off x="471488" y="486834"/>
            <a:ext cx="5915025" cy="17674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6"/>
          <p:cNvSpPr txBox="1"/>
          <p:nvPr>
            <p:ph idx="1" type="body"/>
          </p:nvPr>
        </p:nvSpPr>
        <p:spPr>
          <a:xfrm>
            <a:off x="471488" y="2434167"/>
            <a:ext cx="5915025" cy="58017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3"/>
              </a:spcBef>
              <a:spcAft>
                <a:spcPts val="0"/>
              </a:spcAft>
              <a:buClr>
                <a:schemeClr val="dk1"/>
              </a:buClr>
              <a:buSzPts val="1800"/>
              <a:buChar char="•"/>
              <a:defRPr/>
            </a:lvl1pPr>
            <a:lvl2pPr indent="-342900" lvl="1" marL="914400" algn="l">
              <a:lnSpc>
                <a:spcPct val="90000"/>
              </a:lnSpc>
              <a:spcBef>
                <a:spcPts val="281"/>
              </a:spcBef>
              <a:spcAft>
                <a:spcPts val="0"/>
              </a:spcAft>
              <a:buClr>
                <a:schemeClr val="dk1"/>
              </a:buClr>
              <a:buSzPts val="1800"/>
              <a:buChar char="•"/>
              <a:defRPr/>
            </a:lvl2pPr>
            <a:lvl3pPr indent="-342900" lvl="2" marL="1371600" algn="l">
              <a:lnSpc>
                <a:spcPct val="90000"/>
              </a:lnSpc>
              <a:spcBef>
                <a:spcPts val="281"/>
              </a:spcBef>
              <a:spcAft>
                <a:spcPts val="0"/>
              </a:spcAft>
              <a:buClr>
                <a:schemeClr val="dk1"/>
              </a:buClr>
              <a:buSzPts val="1800"/>
              <a:buChar char="•"/>
              <a:defRPr/>
            </a:lvl3pPr>
            <a:lvl4pPr indent="-342900" lvl="3" marL="1828800" algn="l">
              <a:lnSpc>
                <a:spcPct val="90000"/>
              </a:lnSpc>
              <a:spcBef>
                <a:spcPts val="281"/>
              </a:spcBef>
              <a:spcAft>
                <a:spcPts val="0"/>
              </a:spcAft>
              <a:buClr>
                <a:schemeClr val="dk1"/>
              </a:buClr>
              <a:buSzPts val="1800"/>
              <a:buChar char="•"/>
              <a:defRPr/>
            </a:lvl4pPr>
            <a:lvl5pPr indent="-342900" lvl="4" marL="2286000" algn="l">
              <a:lnSpc>
                <a:spcPct val="90000"/>
              </a:lnSpc>
              <a:spcBef>
                <a:spcPts val="281"/>
              </a:spcBef>
              <a:spcAft>
                <a:spcPts val="0"/>
              </a:spcAft>
              <a:buClr>
                <a:schemeClr val="dk1"/>
              </a:buClr>
              <a:buSzPts val="1800"/>
              <a:buChar char="•"/>
              <a:defRPr/>
            </a:lvl5pPr>
            <a:lvl6pPr indent="-342900" lvl="5" marL="2743200" algn="l">
              <a:lnSpc>
                <a:spcPct val="90000"/>
              </a:lnSpc>
              <a:spcBef>
                <a:spcPts val="281"/>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
        <p:nvSpPr>
          <p:cNvPr id="18" name="Google Shape;18;p6"/>
          <p:cNvSpPr txBox="1"/>
          <p:nvPr>
            <p:ph idx="10" type="dt"/>
          </p:nvPr>
        </p:nvSpPr>
        <p:spPr>
          <a:xfrm>
            <a:off x="471488" y="8475134"/>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6"/>
          <p:cNvSpPr txBox="1"/>
          <p:nvPr>
            <p:ph idx="11" type="ftr"/>
          </p:nvPr>
        </p:nvSpPr>
        <p:spPr>
          <a:xfrm>
            <a:off x="2271713" y="8475134"/>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6"/>
          <p:cNvSpPr txBox="1"/>
          <p:nvPr>
            <p:ph idx="12" type="sldNum"/>
          </p:nvPr>
        </p:nvSpPr>
        <p:spPr>
          <a:xfrm>
            <a:off x="4843463" y="8475134"/>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s-C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5"/>
          <p:cNvSpPr txBox="1"/>
          <p:nvPr>
            <p:ph type="title"/>
          </p:nvPr>
        </p:nvSpPr>
        <p:spPr>
          <a:xfrm>
            <a:off x="471488" y="486834"/>
            <a:ext cx="5915025" cy="17674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5"/>
          <p:cNvSpPr txBox="1"/>
          <p:nvPr>
            <p:ph idx="1" type="body"/>
          </p:nvPr>
        </p:nvSpPr>
        <p:spPr>
          <a:xfrm rot="5400000">
            <a:off x="528108" y="2377546"/>
            <a:ext cx="5801784" cy="59150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3"/>
              </a:spcBef>
              <a:spcAft>
                <a:spcPts val="0"/>
              </a:spcAft>
              <a:buClr>
                <a:schemeClr val="dk1"/>
              </a:buClr>
              <a:buSzPts val="1800"/>
              <a:buChar char="•"/>
              <a:defRPr/>
            </a:lvl1pPr>
            <a:lvl2pPr indent="-342900" lvl="1" marL="914400" algn="l">
              <a:lnSpc>
                <a:spcPct val="90000"/>
              </a:lnSpc>
              <a:spcBef>
                <a:spcPts val="281"/>
              </a:spcBef>
              <a:spcAft>
                <a:spcPts val="0"/>
              </a:spcAft>
              <a:buClr>
                <a:schemeClr val="dk1"/>
              </a:buClr>
              <a:buSzPts val="1800"/>
              <a:buChar char="•"/>
              <a:defRPr/>
            </a:lvl2pPr>
            <a:lvl3pPr indent="-342900" lvl="2" marL="1371600" algn="l">
              <a:lnSpc>
                <a:spcPct val="90000"/>
              </a:lnSpc>
              <a:spcBef>
                <a:spcPts val="281"/>
              </a:spcBef>
              <a:spcAft>
                <a:spcPts val="0"/>
              </a:spcAft>
              <a:buClr>
                <a:schemeClr val="dk1"/>
              </a:buClr>
              <a:buSzPts val="1800"/>
              <a:buChar char="•"/>
              <a:defRPr/>
            </a:lvl3pPr>
            <a:lvl4pPr indent="-342900" lvl="3" marL="1828800" algn="l">
              <a:lnSpc>
                <a:spcPct val="90000"/>
              </a:lnSpc>
              <a:spcBef>
                <a:spcPts val="281"/>
              </a:spcBef>
              <a:spcAft>
                <a:spcPts val="0"/>
              </a:spcAft>
              <a:buClr>
                <a:schemeClr val="dk1"/>
              </a:buClr>
              <a:buSzPts val="1800"/>
              <a:buChar char="•"/>
              <a:defRPr/>
            </a:lvl4pPr>
            <a:lvl5pPr indent="-342900" lvl="4" marL="2286000" algn="l">
              <a:lnSpc>
                <a:spcPct val="90000"/>
              </a:lnSpc>
              <a:spcBef>
                <a:spcPts val="281"/>
              </a:spcBef>
              <a:spcAft>
                <a:spcPts val="0"/>
              </a:spcAft>
              <a:buClr>
                <a:schemeClr val="dk1"/>
              </a:buClr>
              <a:buSzPts val="1800"/>
              <a:buChar char="•"/>
              <a:defRPr/>
            </a:lvl5pPr>
            <a:lvl6pPr indent="-342900" lvl="5" marL="2743200" algn="l">
              <a:lnSpc>
                <a:spcPct val="90000"/>
              </a:lnSpc>
              <a:spcBef>
                <a:spcPts val="281"/>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
        <p:nvSpPr>
          <p:cNvPr id="75" name="Google Shape;75;p15"/>
          <p:cNvSpPr txBox="1"/>
          <p:nvPr>
            <p:ph idx="10" type="dt"/>
          </p:nvPr>
        </p:nvSpPr>
        <p:spPr>
          <a:xfrm>
            <a:off x="471488" y="8475134"/>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5"/>
          <p:cNvSpPr txBox="1"/>
          <p:nvPr>
            <p:ph idx="11" type="ftr"/>
          </p:nvPr>
        </p:nvSpPr>
        <p:spPr>
          <a:xfrm>
            <a:off x="2271713" y="8475134"/>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5"/>
          <p:cNvSpPr txBox="1"/>
          <p:nvPr>
            <p:ph idx="12" type="sldNum"/>
          </p:nvPr>
        </p:nvSpPr>
        <p:spPr>
          <a:xfrm>
            <a:off x="4843463" y="8475134"/>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s-C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6"/>
          <p:cNvSpPr txBox="1"/>
          <p:nvPr>
            <p:ph type="title"/>
          </p:nvPr>
        </p:nvSpPr>
        <p:spPr>
          <a:xfrm rot="5400000">
            <a:off x="1772575" y="3622015"/>
            <a:ext cx="7749117" cy="14787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6"/>
          <p:cNvSpPr txBox="1"/>
          <p:nvPr>
            <p:ph idx="1" type="body"/>
          </p:nvPr>
        </p:nvSpPr>
        <p:spPr>
          <a:xfrm rot="5400000">
            <a:off x="-1227799" y="2186121"/>
            <a:ext cx="7749117" cy="43505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3"/>
              </a:spcBef>
              <a:spcAft>
                <a:spcPts val="0"/>
              </a:spcAft>
              <a:buClr>
                <a:schemeClr val="dk1"/>
              </a:buClr>
              <a:buSzPts val="1800"/>
              <a:buChar char="•"/>
              <a:defRPr/>
            </a:lvl1pPr>
            <a:lvl2pPr indent="-342900" lvl="1" marL="914400" algn="l">
              <a:lnSpc>
                <a:spcPct val="90000"/>
              </a:lnSpc>
              <a:spcBef>
                <a:spcPts val="281"/>
              </a:spcBef>
              <a:spcAft>
                <a:spcPts val="0"/>
              </a:spcAft>
              <a:buClr>
                <a:schemeClr val="dk1"/>
              </a:buClr>
              <a:buSzPts val="1800"/>
              <a:buChar char="•"/>
              <a:defRPr/>
            </a:lvl2pPr>
            <a:lvl3pPr indent="-342900" lvl="2" marL="1371600" algn="l">
              <a:lnSpc>
                <a:spcPct val="90000"/>
              </a:lnSpc>
              <a:spcBef>
                <a:spcPts val="281"/>
              </a:spcBef>
              <a:spcAft>
                <a:spcPts val="0"/>
              </a:spcAft>
              <a:buClr>
                <a:schemeClr val="dk1"/>
              </a:buClr>
              <a:buSzPts val="1800"/>
              <a:buChar char="•"/>
              <a:defRPr/>
            </a:lvl3pPr>
            <a:lvl4pPr indent="-342900" lvl="3" marL="1828800" algn="l">
              <a:lnSpc>
                <a:spcPct val="90000"/>
              </a:lnSpc>
              <a:spcBef>
                <a:spcPts val="281"/>
              </a:spcBef>
              <a:spcAft>
                <a:spcPts val="0"/>
              </a:spcAft>
              <a:buClr>
                <a:schemeClr val="dk1"/>
              </a:buClr>
              <a:buSzPts val="1800"/>
              <a:buChar char="•"/>
              <a:defRPr/>
            </a:lvl4pPr>
            <a:lvl5pPr indent="-342900" lvl="4" marL="2286000" algn="l">
              <a:lnSpc>
                <a:spcPct val="90000"/>
              </a:lnSpc>
              <a:spcBef>
                <a:spcPts val="281"/>
              </a:spcBef>
              <a:spcAft>
                <a:spcPts val="0"/>
              </a:spcAft>
              <a:buClr>
                <a:schemeClr val="dk1"/>
              </a:buClr>
              <a:buSzPts val="1800"/>
              <a:buChar char="•"/>
              <a:defRPr/>
            </a:lvl5pPr>
            <a:lvl6pPr indent="-342900" lvl="5" marL="2743200" algn="l">
              <a:lnSpc>
                <a:spcPct val="90000"/>
              </a:lnSpc>
              <a:spcBef>
                <a:spcPts val="281"/>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
        <p:nvSpPr>
          <p:cNvPr id="81" name="Google Shape;81;p16"/>
          <p:cNvSpPr txBox="1"/>
          <p:nvPr>
            <p:ph idx="10" type="dt"/>
          </p:nvPr>
        </p:nvSpPr>
        <p:spPr>
          <a:xfrm>
            <a:off x="471488" y="8475134"/>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6"/>
          <p:cNvSpPr txBox="1"/>
          <p:nvPr>
            <p:ph idx="11" type="ftr"/>
          </p:nvPr>
        </p:nvSpPr>
        <p:spPr>
          <a:xfrm>
            <a:off x="2271713" y="8475134"/>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6"/>
          <p:cNvSpPr txBox="1"/>
          <p:nvPr>
            <p:ph idx="12" type="sldNum"/>
          </p:nvPr>
        </p:nvSpPr>
        <p:spPr>
          <a:xfrm>
            <a:off x="4843463" y="8475134"/>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s-C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7"/>
          <p:cNvSpPr txBox="1"/>
          <p:nvPr>
            <p:ph type="ctrTitle"/>
          </p:nvPr>
        </p:nvSpPr>
        <p:spPr>
          <a:xfrm>
            <a:off x="857250" y="1496484"/>
            <a:ext cx="5143500" cy="318346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375"/>
              <a:buFont typeface="Calibri"/>
              <a:buNone/>
              <a:defRPr sz="337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7"/>
          <p:cNvSpPr txBox="1"/>
          <p:nvPr>
            <p:ph idx="1" type="subTitle"/>
          </p:nvPr>
        </p:nvSpPr>
        <p:spPr>
          <a:xfrm>
            <a:off x="857250" y="4802717"/>
            <a:ext cx="5143500" cy="220768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563"/>
              </a:spcBef>
              <a:spcAft>
                <a:spcPts val="0"/>
              </a:spcAft>
              <a:buClr>
                <a:schemeClr val="dk1"/>
              </a:buClr>
              <a:buSzPts val="1350"/>
              <a:buNone/>
              <a:defRPr sz="1350"/>
            </a:lvl1pPr>
            <a:lvl2pPr lvl="1" algn="ctr">
              <a:lnSpc>
                <a:spcPct val="90000"/>
              </a:lnSpc>
              <a:spcBef>
                <a:spcPts val="281"/>
              </a:spcBef>
              <a:spcAft>
                <a:spcPts val="0"/>
              </a:spcAft>
              <a:buClr>
                <a:schemeClr val="dk1"/>
              </a:buClr>
              <a:buSzPts val="1125"/>
              <a:buNone/>
              <a:defRPr sz="1125"/>
            </a:lvl2pPr>
            <a:lvl3pPr lvl="2" algn="ctr">
              <a:lnSpc>
                <a:spcPct val="90000"/>
              </a:lnSpc>
              <a:spcBef>
                <a:spcPts val="281"/>
              </a:spcBef>
              <a:spcAft>
                <a:spcPts val="0"/>
              </a:spcAft>
              <a:buClr>
                <a:schemeClr val="dk1"/>
              </a:buClr>
              <a:buSzPts val="1013"/>
              <a:buNone/>
              <a:defRPr sz="1013"/>
            </a:lvl3pPr>
            <a:lvl4pPr lvl="3" algn="ctr">
              <a:lnSpc>
                <a:spcPct val="90000"/>
              </a:lnSpc>
              <a:spcBef>
                <a:spcPts val="281"/>
              </a:spcBef>
              <a:spcAft>
                <a:spcPts val="0"/>
              </a:spcAft>
              <a:buClr>
                <a:schemeClr val="dk1"/>
              </a:buClr>
              <a:buSzPts val="900"/>
              <a:buNone/>
              <a:defRPr sz="900"/>
            </a:lvl4pPr>
            <a:lvl5pPr lvl="4" algn="ctr">
              <a:lnSpc>
                <a:spcPct val="90000"/>
              </a:lnSpc>
              <a:spcBef>
                <a:spcPts val="281"/>
              </a:spcBef>
              <a:spcAft>
                <a:spcPts val="0"/>
              </a:spcAft>
              <a:buClr>
                <a:schemeClr val="dk1"/>
              </a:buClr>
              <a:buSzPts val="900"/>
              <a:buNone/>
              <a:defRPr sz="900"/>
            </a:lvl5pPr>
            <a:lvl6pPr lvl="5" algn="ctr">
              <a:lnSpc>
                <a:spcPct val="90000"/>
              </a:lnSpc>
              <a:spcBef>
                <a:spcPts val="281"/>
              </a:spcBef>
              <a:spcAft>
                <a:spcPts val="0"/>
              </a:spcAft>
              <a:buClr>
                <a:schemeClr val="dk1"/>
              </a:buClr>
              <a:buSzPts val="900"/>
              <a:buNone/>
              <a:defRPr sz="900"/>
            </a:lvl6pPr>
            <a:lvl7pPr lvl="6" algn="ctr">
              <a:lnSpc>
                <a:spcPct val="90000"/>
              </a:lnSpc>
              <a:spcBef>
                <a:spcPts val="281"/>
              </a:spcBef>
              <a:spcAft>
                <a:spcPts val="0"/>
              </a:spcAft>
              <a:buClr>
                <a:schemeClr val="dk1"/>
              </a:buClr>
              <a:buSzPts val="900"/>
              <a:buNone/>
              <a:defRPr sz="900"/>
            </a:lvl7pPr>
            <a:lvl8pPr lvl="7" algn="ctr">
              <a:lnSpc>
                <a:spcPct val="90000"/>
              </a:lnSpc>
              <a:spcBef>
                <a:spcPts val="281"/>
              </a:spcBef>
              <a:spcAft>
                <a:spcPts val="0"/>
              </a:spcAft>
              <a:buClr>
                <a:schemeClr val="dk1"/>
              </a:buClr>
              <a:buSzPts val="900"/>
              <a:buNone/>
              <a:defRPr sz="900"/>
            </a:lvl8pPr>
            <a:lvl9pPr lvl="8" algn="ctr">
              <a:lnSpc>
                <a:spcPct val="90000"/>
              </a:lnSpc>
              <a:spcBef>
                <a:spcPts val="281"/>
              </a:spcBef>
              <a:spcAft>
                <a:spcPts val="0"/>
              </a:spcAft>
              <a:buClr>
                <a:schemeClr val="dk1"/>
              </a:buClr>
              <a:buSzPts val="900"/>
              <a:buNone/>
              <a:defRPr sz="900"/>
            </a:lvl9pPr>
          </a:lstStyle>
          <a:p/>
        </p:txBody>
      </p:sp>
      <p:sp>
        <p:nvSpPr>
          <p:cNvPr id="24" name="Google Shape;24;p7"/>
          <p:cNvSpPr txBox="1"/>
          <p:nvPr>
            <p:ph idx="10" type="dt"/>
          </p:nvPr>
        </p:nvSpPr>
        <p:spPr>
          <a:xfrm>
            <a:off x="471488" y="8475134"/>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7"/>
          <p:cNvSpPr txBox="1"/>
          <p:nvPr>
            <p:ph idx="11" type="ftr"/>
          </p:nvPr>
        </p:nvSpPr>
        <p:spPr>
          <a:xfrm>
            <a:off x="2271713" y="8475134"/>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7"/>
          <p:cNvSpPr txBox="1"/>
          <p:nvPr>
            <p:ph idx="12" type="sldNum"/>
          </p:nvPr>
        </p:nvSpPr>
        <p:spPr>
          <a:xfrm>
            <a:off x="4843463" y="8475134"/>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s-C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8"/>
          <p:cNvSpPr txBox="1"/>
          <p:nvPr>
            <p:ph type="title"/>
          </p:nvPr>
        </p:nvSpPr>
        <p:spPr>
          <a:xfrm>
            <a:off x="467916" y="2279652"/>
            <a:ext cx="5915025" cy="380364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375"/>
              <a:buFont typeface="Calibri"/>
              <a:buNone/>
              <a:defRPr sz="337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8"/>
          <p:cNvSpPr txBox="1"/>
          <p:nvPr>
            <p:ph idx="1" type="body"/>
          </p:nvPr>
        </p:nvSpPr>
        <p:spPr>
          <a:xfrm>
            <a:off x="467916" y="6119285"/>
            <a:ext cx="5915025" cy="200024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563"/>
              </a:spcBef>
              <a:spcAft>
                <a:spcPts val="0"/>
              </a:spcAft>
              <a:buClr>
                <a:srgbClr val="888888"/>
              </a:buClr>
              <a:buSzPts val="1350"/>
              <a:buNone/>
              <a:defRPr sz="1350">
                <a:solidFill>
                  <a:srgbClr val="888888"/>
                </a:solidFill>
              </a:defRPr>
            </a:lvl1pPr>
            <a:lvl2pPr indent="-228600" lvl="1" marL="914400" algn="l">
              <a:lnSpc>
                <a:spcPct val="90000"/>
              </a:lnSpc>
              <a:spcBef>
                <a:spcPts val="281"/>
              </a:spcBef>
              <a:spcAft>
                <a:spcPts val="0"/>
              </a:spcAft>
              <a:buClr>
                <a:srgbClr val="888888"/>
              </a:buClr>
              <a:buSzPts val="1125"/>
              <a:buNone/>
              <a:defRPr sz="1125">
                <a:solidFill>
                  <a:srgbClr val="888888"/>
                </a:solidFill>
              </a:defRPr>
            </a:lvl2pPr>
            <a:lvl3pPr indent="-228600" lvl="2" marL="1371600" algn="l">
              <a:lnSpc>
                <a:spcPct val="90000"/>
              </a:lnSpc>
              <a:spcBef>
                <a:spcPts val="281"/>
              </a:spcBef>
              <a:spcAft>
                <a:spcPts val="0"/>
              </a:spcAft>
              <a:buClr>
                <a:srgbClr val="888888"/>
              </a:buClr>
              <a:buSzPts val="1013"/>
              <a:buNone/>
              <a:defRPr sz="1013">
                <a:solidFill>
                  <a:srgbClr val="888888"/>
                </a:solidFill>
              </a:defRPr>
            </a:lvl3pPr>
            <a:lvl4pPr indent="-228600" lvl="3" marL="1828800" algn="l">
              <a:lnSpc>
                <a:spcPct val="90000"/>
              </a:lnSpc>
              <a:spcBef>
                <a:spcPts val="281"/>
              </a:spcBef>
              <a:spcAft>
                <a:spcPts val="0"/>
              </a:spcAft>
              <a:buClr>
                <a:srgbClr val="888888"/>
              </a:buClr>
              <a:buSzPts val="900"/>
              <a:buNone/>
              <a:defRPr sz="900">
                <a:solidFill>
                  <a:srgbClr val="888888"/>
                </a:solidFill>
              </a:defRPr>
            </a:lvl4pPr>
            <a:lvl5pPr indent="-228600" lvl="4" marL="2286000" algn="l">
              <a:lnSpc>
                <a:spcPct val="90000"/>
              </a:lnSpc>
              <a:spcBef>
                <a:spcPts val="281"/>
              </a:spcBef>
              <a:spcAft>
                <a:spcPts val="0"/>
              </a:spcAft>
              <a:buClr>
                <a:srgbClr val="888888"/>
              </a:buClr>
              <a:buSzPts val="900"/>
              <a:buNone/>
              <a:defRPr sz="900">
                <a:solidFill>
                  <a:srgbClr val="888888"/>
                </a:solidFill>
              </a:defRPr>
            </a:lvl5pPr>
            <a:lvl6pPr indent="-228600" lvl="5" marL="2743200" algn="l">
              <a:lnSpc>
                <a:spcPct val="90000"/>
              </a:lnSpc>
              <a:spcBef>
                <a:spcPts val="281"/>
              </a:spcBef>
              <a:spcAft>
                <a:spcPts val="0"/>
              </a:spcAft>
              <a:buClr>
                <a:srgbClr val="888888"/>
              </a:buClr>
              <a:buSzPts val="900"/>
              <a:buNone/>
              <a:defRPr sz="900">
                <a:solidFill>
                  <a:srgbClr val="888888"/>
                </a:solidFill>
              </a:defRPr>
            </a:lvl6pPr>
            <a:lvl7pPr indent="-228600" lvl="6" marL="3200400" algn="l">
              <a:lnSpc>
                <a:spcPct val="90000"/>
              </a:lnSpc>
              <a:spcBef>
                <a:spcPts val="281"/>
              </a:spcBef>
              <a:spcAft>
                <a:spcPts val="0"/>
              </a:spcAft>
              <a:buClr>
                <a:srgbClr val="888888"/>
              </a:buClr>
              <a:buSzPts val="900"/>
              <a:buNone/>
              <a:defRPr sz="900">
                <a:solidFill>
                  <a:srgbClr val="888888"/>
                </a:solidFill>
              </a:defRPr>
            </a:lvl7pPr>
            <a:lvl8pPr indent="-228600" lvl="7" marL="3657600" algn="l">
              <a:lnSpc>
                <a:spcPct val="90000"/>
              </a:lnSpc>
              <a:spcBef>
                <a:spcPts val="281"/>
              </a:spcBef>
              <a:spcAft>
                <a:spcPts val="0"/>
              </a:spcAft>
              <a:buClr>
                <a:srgbClr val="888888"/>
              </a:buClr>
              <a:buSzPts val="900"/>
              <a:buNone/>
              <a:defRPr sz="900">
                <a:solidFill>
                  <a:srgbClr val="888888"/>
                </a:solidFill>
              </a:defRPr>
            </a:lvl8pPr>
            <a:lvl9pPr indent="-228600" lvl="8" marL="4114800" algn="l">
              <a:lnSpc>
                <a:spcPct val="90000"/>
              </a:lnSpc>
              <a:spcBef>
                <a:spcPts val="281"/>
              </a:spcBef>
              <a:spcAft>
                <a:spcPts val="0"/>
              </a:spcAft>
              <a:buClr>
                <a:srgbClr val="888888"/>
              </a:buClr>
              <a:buSzPts val="900"/>
              <a:buNone/>
              <a:defRPr sz="900">
                <a:solidFill>
                  <a:srgbClr val="888888"/>
                </a:solidFill>
              </a:defRPr>
            </a:lvl9pPr>
          </a:lstStyle>
          <a:p/>
        </p:txBody>
      </p:sp>
      <p:sp>
        <p:nvSpPr>
          <p:cNvPr id="30" name="Google Shape;30;p8"/>
          <p:cNvSpPr txBox="1"/>
          <p:nvPr>
            <p:ph idx="10" type="dt"/>
          </p:nvPr>
        </p:nvSpPr>
        <p:spPr>
          <a:xfrm>
            <a:off x="471488" y="8475134"/>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8"/>
          <p:cNvSpPr txBox="1"/>
          <p:nvPr>
            <p:ph idx="11" type="ftr"/>
          </p:nvPr>
        </p:nvSpPr>
        <p:spPr>
          <a:xfrm>
            <a:off x="2271713" y="8475134"/>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8"/>
          <p:cNvSpPr txBox="1"/>
          <p:nvPr>
            <p:ph idx="12" type="sldNum"/>
          </p:nvPr>
        </p:nvSpPr>
        <p:spPr>
          <a:xfrm>
            <a:off x="4843463" y="8475134"/>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s-C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9"/>
          <p:cNvSpPr txBox="1"/>
          <p:nvPr>
            <p:ph type="title"/>
          </p:nvPr>
        </p:nvSpPr>
        <p:spPr>
          <a:xfrm>
            <a:off x="471488" y="486834"/>
            <a:ext cx="5915025" cy="17674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9"/>
          <p:cNvSpPr txBox="1"/>
          <p:nvPr>
            <p:ph idx="1" type="body"/>
          </p:nvPr>
        </p:nvSpPr>
        <p:spPr>
          <a:xfrm>
            <a:off x="471488" y="2434167"/>
            <a:ext cx="2914650" cy="58017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3"/>
              </a:spcBef>
              <a:spcAft>
                <a:spcPts val="0"/>
              </a:spcAft>
              <a:buClr>
                <a:schemeClr val="dk1"/>
              </a:buClr>
              <a:buSzPts val="1800"/>
              <a:buChar char="•"/>
              <a:defRPr/>
            </a:lvl1pPr>
            <a:lvl2pPr indent="-342900" lvl="1" marL="914400" algn="l">
              <a:lnSpc>
                <a:spcPct val="90000"/>
              </a:lnSpc>
              <a:spcBef>
                <a:spcPts val="281"/>
              </a:spcBef>
              <a:spcAft>
                <a:spcPts val="0"/>
              </a:spcAft>
              <a:buClr>
                <a:schemeClr val="dk1"/>
              </a:buClr>
              <a:buSzPts val="1800"/>
              <a:buChar char="•"/>
              <a:defRPr/>
            </a:lvl2pPr>
            <a:lvl3pPr indent="-342900" lvl="2" marL="1371600" algn="l">
              <a:lnSpc>
                <a:spcPct val="90000"/>
              </a:lnSpc>
              <a:spcBef>
                <a:spcPts val="281"/>
              </a:spcBef>
              <a:spcAft>
                <a:spcPts val="0"/>
              </a:spcAft>
              <a:buClr>
                <a:schemeClr val="dk1"/>
              </a:buClr>
              <a:buSzPts val="1800"/>
              <a:buChar char="•"/>
              <a:defRPr/>
            </a:lvl3pPr>
            <a:lvl4pPr indent="-342900" lvl="3" marL="1828800" algn="l">
              <a:lnSpc>
                <a:spcPct val="90000"/>
              </a:lnSpc>
              <a:spcBef>
                <a:spcPts val="281"/>
              </a:spcBef>
              <a:spcAft>
                <a:spcPts val="0"/>
              </a:spcAft>
              <a:buClr>
                <a:schemeClr val="dk1"/>
              </a:buClr>
              <a:buSzPts val="1800"/>
              <a:buChar char="•"/>
              <a:defRPr/>
            </a:lvl4pPr>
            <a:lvl5pPr indent="-342900" lvl="4" marL="2286000" algn="l">
              <a:lnSpc>
                <a:spcPct val="90000"/>
              </a:lnSpc>
              <a:spcBef>
                <a:spcPts val="281"/>
              </a:spcBef>
              <a:spcAft>
                <a:spcPts val="0"/>
              </a:spcAft>
              <a:buClr>
                <a:schemeClr val="dk1"/>
              </a:buClr>
              <a:buSzPts val="1800"/>
              <a:buChar char="•"/>
              <a:defRPr/>
            </a:lvl5pPr>
            <a:lvl6pPr indent="-342900" lvl="5" marL="2743200" algn="l">
              <a:lnSpc>
                <a:spcPct val="90000"/>
              </a:lnSpc>
              <a:spcBef>
                <a:spcPts val="281"/>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
        <p:nvSpPr>
          <p:cNvPr id="36" name="Google Shape;36;p9"/>
          <p:cNvSpPr txBox="1"/>
          <p:nvPr>
            <p:ph idx="2" type="body"/>
          </p:nvPr>
        </p:nvSpPr>
        <p:spPr>
          <a:xfrm>
            <a:off x="3471863" y="2434167"/>
            <a:ext cx="2914650" cy="58017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3"/>
              </a:spcBef>
              <a:spcAft>
                <a:spcPts val="0"/>
              </a:spcAft>
              <a:buClr>
                <a:schemeClr val="dk1"/>
              </a:buClr>
              <a:buSzPts val="1800"/>
              <a:buChar char="•"/>
              <a:defRPr/>
            </a:lvl1pPr>
            <a:lvl2pPr indent="-342900" lvl="1" marL="914400" algn="l">
              <a:lnSpc>
                <a:spcPct val="90000"/>
              </a:lnSpc>
              <a:spcBef>
                <a:spcPts val="281"/>
              </a:spcBef>
              <a:spcAft>
                <a:spcPts val="0"/>
              </a:spcAft>
              <a:buClr>
                <a:schemeClr val="dk1"/>
              </a:buClr>
              <a:buSzPts val="1800"/>
              <a:buChar char="•"/>
              <a:defRPr/>
            </a:lvl2pPr>
            <a:lvl3pPr indent="-342900" lvl="2" marL="1371600" algn="l">
              <a:lnSpc>
                <a:spcPct val="90000"/>
              </a:lnSpc>
              <a:spcBef>
                <a:spcPts val="281"/>
              </a:spcBef>
              <a:spcAft>
                <a:spcPts val="0"/>
              </a:spcAft>
              <a:buClr>
                <a:schemeClr val="dk1"/>
              </a:buClr>
              <a:buSzPts val="1800"/>
              <a:buChar char="•"/>
              <a:defRPr/>
            </a:lvl3pPr>
            <a:lvl4pPr indent="-342900" lvl="3" marL="1828800" algn="l">
              <a:lnSpc>
                <a:spcPct val="90000"/>
              </a:lnSpc>
              <a:spcBef>
                <a:spcPts val="281"/>
              </a:spcBef>
              <a:spcAft>
                <a:spcPts val="0"/>
              </a:spcAft>
              <a:buClr>
                <a:schemeClr val="dk1"/>
              </a:buClr>
              <a:buSzPts val="1800"/>
              <a:buChar char="•"/>
              <a:defRPr/>
            </a:lvl4pPr>
            <a:lvl5pPr indent="-342900" lvl="4" marL="2286000" algn="l">
              <a:lnSpc>
                <a:spcPct val="90000"/>
              </a:lnSpc>
              <a:spcBef>
                <a:spcPts val="281"/>
              </a:spcBef>
              <a:spcAft>
                <a:spcPts val="0"/>
              </a:spcAft>
              <a:buClr>
                <a:schemeClr val="dk1"/>
              </a:buClr>
              <a:buSzPts val="1800"/>
              <a:buChar char="•"/>
              <a:defRPr/>
            </a:lvl5pPr>
            <a:lvl6pPr indent="-342900" lvl="5" marL="2743200" algn="l">
              <a:lnSpc>
                <a:spcPct val="90000"/>
              </a:lnSpc>
              <a:spcBef>
                <a:spcPts val="281"/>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
        <p:nvSpPr>
          <p:cNvPr id="37" name="Google Shape;37;p9"/>
          <p:cNvSpPr txBox="1"/>
          <p:nvPr>
            <p:ph idx="10" type="dt"/>
          </p:nvPr>
        </p:nvSpPr>
        <p:spPr>
          <a:xfrm>
            <a:off x="471488" y="8475134"/>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9"/>
          <p:cNvSpPr txBox="1"/>
          <p:nvPr>
            <p:ph idx="11" type="ftr"/>
          </p:nvPr>
        </p:nvSpPr>
        <p:spPr>
          <a:xfrm>
            <a:off x="2271713" y="8475134"/>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9"/>
          <p:cNvSpPr txBox="1"/>
          <p:nvPr>
            <p:ph idx="12" type="sldNum"/>
          </p:nvPr>
        </p:nvSpPr>
        <p:spPr>
          <a:xfrm>
            <a:off x="4843463" y="8475134"/>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s-C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0"/>
          <p:cNvSpPr txBox="1"/>
          <p:nvPr>
            <p:ph type="title"/>
          </p:nvPr>
        </p:nvSpPr>
        <p:spPr>
          <a:xfrm>
            <a:off x="472381" y="486834"/>
            <a:ext cx="5915025" cy="17674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0"/>
          <p:cNvSpPr txBox="1"/>
          <p:nvPr>
            <p:ph idx="1" type="body"/>
          </p:nvPr>
        </p:nvSpPr>
        <p:spPr>
          <a:xfrm>
            <a:off x="472381" y="2241551"/>
            <a:ext cx="2901255" cy="109854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563"/>
              </a:spcBef>
              <a:spcAft>
                <a:spcPts val="0"/>
              </a:spcAft>
              <a:buClr>
                <a:schemeClr val="dk1"/>
              </a:buClr>
              <a:buSzPts val="1350"/>
              <a:buNone/>
              <a:defRPr b="1" sz="1350"/>
            </a:lvl1pPr>
            <a:lvl2pPr indent="-228600" lvl="1" marL="914400" algn="l">
              <a:lnSpc>
                <a:spcPct val="90000"/>
              </a:lnSpc>
              <a:spcBef>
                <a:spcPts val="281"/>
              </a:spcBef>
              <a:spcAft>
                <a:spcPts val="0"/>
              </a:spcAft>
              <a:buClr>
                <a:schemeClr val="dk1"/>
              </a:buClr>
              <a:buSzPts val="1125"/>
              <a:buNone/>
              <a:defRPr b="1" sz="1125"/>
            </a:lvl2pPr>
            <a:lvl3pPr indent="-228600" lvl="2" marL="1371600" algn="l">
              <a:lnSpc>
                <a:spcPct val="90000"/>
              </a:lnSpc>
              <a:spcBef>
                <a:spcPts val="281"/>
              </a:spcBef>
              <a:spcAft>
                <a:spcPts val="0"/>
              </a:spcAft>
              <a:buClr>
                <a:schemeClr val="dk1"/>
              </a:buClr>
              <a:buSzPts val="1013"/>
              <a:buNone/>
              <a:defRPr b="1" sz="1013"/>
            </a:lvl3pPr>
            <a:lvl4pPr indent="-228600" lvl="3" marL="1828800" algn="l">
              <a:lnSpc>
                <a:spcPct val="90000"/>
              </a:lnSpc>
              <a:spcBef>
                <a:spcPts val="281"/>
              </a:spcBef>
              <a:spcAft>
                <a:spcPts val="0"/>
              </a:spcAft>
              <a:buClr>
                <a:schemeClr val="dk1"/>
              </a:buClr>
              <a:buSzPts val="900"/>
              <a:buNone/>
              <a:defRPr b="1" sz="900"/>
            </a:lvl4pPr>
            <a:lvl5pPr indent="-228600" lvl="4" marL="2286000" algn="l">
              <a:lnSpc>
                <a:spcPct val="90000"/>
              </a:lnSpc>
              <a:spcBef>
                <a:spcPts val="281"/>
              </a:spcBef>
              <a:spcAft>
                <a:spcPts val="0"/>
              </a:spcAft>
              <a:buClr>
                <a:schemeClr val="dk1"/>
              </a:buClr>
              <a:buSzPts val="900"/>
              <a:buNone/>
              <a:defRPr b="1" sz="900"/>
            </a:lvl5pPr>
            <a:lvl6pPr indent="-228600" lvl="5" marL="2743200" algn="l">
              <a:lnSpc>
                <a:spcPct val="90000"/>
              </a:lnSpc>
              <a:spcBef>
                <a:spcPts val="281"/>
              </a:spcBef>
              <a:spcAft>
                <a:spcPts val="0"/>
              </a:spcAft>
              <a:buClr>
                <a:schemeClr val="dk1"/>
              </a:buClr>
              <a:buSzPts val="900"/>
              <a:buNone/>
              <a:defRPr b="1" sz="900"/>
            </a:lvl6pPr>
            <a:lvl7pPr indent="-228600" lvl="6" marL="3200400" algn="l">
              <a:lnSpc>
                <a:spcPct val="90000"/>
              </a:lnSpc>
              <a:spcBef>
                <a:spcPts val="281"/>
              </a:spcBef>
              <a:spcAft>
                <a:spcPts val="0"/>
              </a:spcAft>
              <a:buClr>
                <a:schemeClr val="dk1"/>
              </a:buClr>
              <a:buSzPts val="900"/>
              <a:buNone/>
              <a:defRPr b="1" sz="900"/>
            </a:lvl7pPr>
            <a:lvl8pPr indent="-228600" lvl="7" marL="3657600" algn="l">
              <a:lnSpc>
                <a:spcPct val="90000"/>
              </a:lnSpc>
              <a:spcBef>
                <a:spcPts val="281"/>
              </a:spcBef>
              <a:spcAft>
                <a:spcPts val="0"/>
              </a:spcAft>
              <a:buClr>
                <a:schemeClr val="dk1"/>
              </a:buClr>
              <a:buSzPts val="900"/>
              <a:buNone/>
              <a:defRPr b="1" sz="900"/>
            </a:lvl8pPr>
            <a:lvl9pPr indent="-228600" lvl="8" marL="4114800" algn="l">
              <a:lnSpc>
                <a:spcPct val="90000"/>
              </a:lnSpc>
              <a:spcBef>
                <a:spcPts val="281"/>
              </a:spcBef>
              <a:spcAft>
                <a:spcPts val="0"/>
              </a:spcAft>
              <a:buClr>
                <a:schemeClr val="dk1"/>
              </a:buClr>
              <a:buSzPts val="900"/>
              <a:buNone/>
              <a:defRPr b="1" sz="900"/>
            </a:lvl9pPr>
          </a:lstStyle>
          <a:p/>
        </p:txBody>
      </p:sp>
      <p:sp>
        <p:nvSpPr>
          <p:cNvPr id="43" name="Google Shape;43;p10"/>
          <p:cNvSpPr txBox="1"/>
          <p:nvPr>
            <p:ph idx="2" type="body"/>
          </p:nvPr>
        </p:nvSpPr>
        <p:spPr>
          <a:xfrm>
            <a:off x="472381" y="3340100"/>
            <a:ext cx="2901255" cy="49127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3"/>
              </a:spcBef>
              <a:spcAft>
                <a:spcPts val="0"/>
              </a:spcAft>
              <a:buClr>
                <a:schemeClr val="dk1"/>
              </a:buClr>
              <a:buSzPts val="1800"/>
              <a:buChar char="•"/>
              <a:defRPr/>
            </a:lvl1pPr>
            <a:lvl2pPr indent="-342900" lvl="1" marL="914400" algn="l">
              <a:lnSpc>
                <a:spcPct val="90000"/>
              </a:lnSpc>
              <a:spcBef>
                <a:spcPts val="281"/>
              </a:spcBef>
              <a:spcAft>
                <a:spcPts val="0"/>
              </a:spcAft>
              <a:buClr>
                <a:schemeClr val="dk1"/>
              </a:buClr>
              <a:buSzPts val="1800"/>
              <a:buChar char="•"/>
              <a:defRPr/>
            </a:lvl2pPr>
            <a:lvl3pPr indent="-342900" lvl="2" marL="1371600" algn="l">
              <a:lnSpc>
                <a:spcPct val="90000"/>
              </a:lnSpc>
              <a:spcBef>
                <a:spcPts val="281"/>
              </a:spcBef>
              <a:spcAft>
                <a:spcPts val="0"/>
              </a:spcAft>
              <a:buClr>
                <a:schemeClr val="dk1"/>
              </a:buClr>
              <a:buSzPts val="1800"/>
              <a:buChar char="•"/>
              <a:defRPr/>
            </a:lvl3pPr>
            <a:lvl4pPr indent="-342900" lvl="3" marL="1828800" algn="l">
              <a:lnSpc>
                <a:spcPct val="90000"/>
              </a:lnSpc>
              <a:spcBef>
                <a:spcPts val="281"/>
              </a:spcBef>
              <a:spcAft>
                <a:spcPts val="0"/>
              </a:spcAft>
              <a:buClr>
                <a:schemeClr val="dk1"/>
              </a:buClr>
              <a:buSzPts val="1800"/>
              <a:buChar char="•"/>
              <a:defRPr/>
            </a:lvl4pPr>
            <a:lvl5pPr indent="-342900" lvl="4" marL="2286000" algn="l">
              <a:lnSpc>
                <a:spcPct val="90000"/>
              </a:lnSpc>
              <a:spcBef>
                <a:spcPts val="281"/>
              </a:spcBef>
              <a:spcAft>
                <a:spcPts val="0"/>
              </a:spcAft>
              <a:buClr>
                <a:schemeClr val="dk1"/>
              </a:buClr>
              <a:buSzPts val="1800"/>
              <a:buChar char="•"/>
              <a:defRPr/>
            </a:lvl5pPr>
            <a:lvl6pPr indent="-342900" lvl="5" marL="2743200" algn="l">
              <a:lnSpc>
                <a:spcPct val="90000"/>
              </a:lnSpc>
              <a:spcBef>
                <a:spcPts val="281"/>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
        <p:nvSpPr>
          <p:cNvPr id="44" name="Google Shape;44;p10"/>
          <p:cNvSpPr txBox="1"/>
          <p:nvPr>
            <p:ph idx="3" type="body"/>
          </p:nvPr>
        </p:nvSpPr>
        <p:spPr>
          <a:xfrm>
            <a:off x="3471863" y="2241551"/>
            <a:ext cx="2915543" cy="109854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563"/>
              </a:spcBef>
              <a:spcAft>
                <a:spcPts val="0"/>
              </a:spcAft>
              <a:buClr>
                <a:schemeClr val="dk1"/>
              </a:buClr>
              <a:buSzPts val="1350"/>
              <a:buNone/>
              <a:defRPr b="1" sz="1350"/>
            </a:lvl1pPr>
            <a:lvl2pPr indent="-228600" lvl="1" marL="914400" algn="l">
              <a:lnSpc>
                <a:spcPct val="90000"/>
              </a:lnSpc>
              <a:spcBef>
                <a:spcPts val="281"/>
              </a:spcBef>
              <a:spcAft>
                <a:spcPts val="0"/>
              </a:spcAft>
              <a:buClr>
                <a:schemeClr val="dk1"/>
              </a:buClr>
              <a:buSzPts val="1125"/>
              <a:buNone/>
              <a:defRPr b="1" sz="1125"/>
            </a:lvl2pPr>
            <a:lvl3pPr indent="-228600" lvl="2" marL="1371600" algn="l">
              <a:lnSpc>
                <a:spcPct val="90000"/>
              </a:lnSpc>
              <a:spcBef>
                <a:spcPts val="281"/>
              </a:spcBef>
              <a:spcAft>
                <a:spcPts val="0"/>
              </a:spcAft>
              <a:buClr>
                <a:schemeClr val="dk1"/>
              </a:buClr>
              <a:buSzPts val="1013"/>
              <a:buNone/>
              <a:defRPr b="1" sz="1013"/>
            </a:lvl3pPr>
            <a:lvl4pPr indent="-228600" lvl="3" marL="1828800" algn="l">
              <a:lnSpc>
                <a:spcPct val="90000"/>
              </a:lnSpc>
              <a:spcBef>
                <a:spcPts val="281"/>
              </a:spcBef>
              <a:spcAft>
                <a:spcPts val="0"/>
              </a:spcAft>
              <a:buClr>
                <a:schemeClr val="dk1"/>
              </a:buClr>
              <a:buSzPts val="900"/>
              <a:buNone/>
              <a:defRPr b="1" sz="900"/>
            </a:lvl4pPr>
            <a:lvl5pPr indent="-228600" lvl="4" marL="2286000" algn="l">
              <a:lnSpc>
                <a:spcPct val="90000"/>
              </a:lnSpc>
              <a:spcBef>
                <a:spcPts val="281"/>
              </a:spcBef>
              <a:spcAft>
                <a:spcPts val="0"/>
              </a:spcAft>
              <a:buClr>
                <a:schemeClr val="dk1"/>
              </a:buClr>
              <a:buSzPts val="900"/>
              <a:buNone/>
              <a:defRPr b="1" sz="900"/>
            </a:lvl5pPr>
            <a:lvl6pPr indent="-228600" lvl="5" marL="2743200" algn="l">
              <a:lnSpc>
                <a:spcPct val="90000"/>
              </a:lnSpc>
              <a:spcBef>
                <a:spcPts val="281"/>
              </a:spcBef>
              <a:spcAft>
                <a:spcPts val="0"/>
              </a:spcAft>
              <a:buClr>
                <a:schemeClr val="dk1"/>
              </a:buClr>
              <a:buSzPts val="900"/>
              <a:buNone/>
              <a:defRPr b="1" sz="900"/>
            </a:lvl6pPr>
            <a:lvl7pPr indent="-228600" lvl="6" marL="3200400" algn="l">
              <a:lnSpc>
                <a:spcPct val="90000"/>
              </a:lnSpc>
              <a:spcBef>
                <a:spcPts val="281"/>
              </a:spcBef>
              <a:spcAft>
                <a:spcPts val="0"/>
              </a:spcAft>
              <a:buClr>
                <a:schemeClr val="dk1"/>
              </a:buClr>
              <a:buSzPts val="900"/>
              <a:buNone/>
              <a:defRPr b="1" sz="900"/>
            </a:lvl7pPr>
            <a:lvl8pPr indent="-228600" lvl="7" marL="3657600" algn="l">
              <a:lnSpc>
                <a:spcPct val="90000"/>
              </a:lnSpc>
              <a:spcBef>
                <a:spcPts val="281"/>
              </a:spcBef>
              <a:spcAft>
                <a:spcPts val="0"/>
              </a:spcAft>
              <a:buClr>
                <a:schemeClr val="dk1"/>
              </a:buClr>
              <a:buSzPts val="900"/>
              <a:buNone/>
              <a:defRPr b="1" sz="900"/>
            </a:lvl8pPr>
            <a:lvl9pPr indent="-228600" lvl="8" marL="4114800" algn="l">
              <a:lnSpc>
                <a:spcPct val="90000"/>
              </a:lnSpc>
              <a:spcBef>
                <a:spcPts val="281"/>
              </a:spcBef>
              <a:spcAft>
                <a:spcPts val="0"/>
              </a:spcAft>
              <a:buClr>
                <a:schemeClr val="dk1"/>
              </a:buClr>
              <a:buSzPts val="900"/>
              <a:buNone/>
              <a:defRPr b="1" sz="900"/>
            </a:lvl9pPr>
          </a:lstStyle>
          <a:p/>
        </p:txBody>
      </p:sp>
      <p:sp>
        <p:nvSpPr>
          <p:cNvPr id="45" name="Google Shape;45;p10"/>
          <p:cNvSpPr txBox="1"/>
          <p:nvPr>
            <p:ph idx="4" type="body"/>
          </p:nvPr>
        </p:nvSpPr>
        <p:spPr>
          <a:xfrm>
            <a:off x="3471863" y="3340100"/>
            <a:ext cx="2915543" cy="49127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3"/>
              </a:spcBef>
              <a:spcAft>
                <a:spcPts val="0"/>
              </a:spcAft>
              <a:buClr>
                <a:schemeClr val="dk1"/>
              </a:buClr>
              <a:buSzPts val="1800"/>
              <a:buChar char="•"/>
              <a:defRPr/>
            </a:lvl1pPr>
            <a:lvl2pPr indent="-342900" lvl="1" marL="914400" algn="l">
              <a:lnSpc>
                <a:spcPct val="90000"/>
              </a:lnSpc>
              <a:spcBef>
                <a:spcPts val="281"/>
              </a:spcBef>
              <a:spcAft>
                <a:spcPts val="0"/>
              </a:spcAft>
              <a:buClr>
                <a:schemeClr val="dk1"/>
              </a:buClr>
              <a:buSzPts val="1800"/>
              <a:buChar char="•"/>
              <a:defRPr/>
            </a:lvl2pPr>
            <a:lvl3pPr indent="-342900" lvl="2" marL="1371600" algn="l">
              <a:lnSpc>
                <a:spcPct val="90000"/>
              </a:lnSpc>
              <a:spcBef>
                <a:spcPts val="281"/>
              </a:spcBef>
              <a:spcAft>
                <a:spcPts val="0"/>
              </a:spcAft>
              <a:buClr>
                <a:schemeClr val="dk1"/>
              </a:buClr>
              <a:buSzPts val="1800"/>
              <a:buChar char="•"/>
              <a:defRPr/>
            </a:lvl3pPr>
            <a:lvl4pPr indent="-342900" lvl="3" marL="1828800" algn="l">
              <a:lnSpc>
                <a:spcPct val="90000"/>
              </a:lnSpc>
              <a:spcBef>
                <a:spcPts val="281"/>
              </a:spcBef>
              <a:spcAft>
                <a:spcPts val="0"/>
              </a:spcAft>
              <a:buClr>
                <a:schemeClr val="dk1"/>
              </a:buClr>
              <a:buSzPts val="1800"/>
              <a:buChar char="•"/>
              <a:defRPr/>
            </a:lvl4pPr>
            <a:lvl5pPr indent="-342900" lvl="4" marL="2286000" algn="l">
              <a:lnSpc>
                <a:spcPct val="90000"/>
              </a:lnSpc>
              <a:spcBef>
                <a:spcPts val="281"/>
              </a:spcBef>
              <a:spcAft>
                <a:spcPts val="0"/>
              </a:spcAft>
              <a:buClr>
                <a:schemeClr val="dk1"/>
              </a:buClr>
              <a:buSzPts val="1800"/>
              <a:buChar char="•"/>
              <a:defRPr/>
            </a:lvl5pPr>
            <a:lvl6pPr indent="-342900" lvl="5" marL="2743200" algn="l">
              <a:lnSpc>
                <a:spcPct val="90000"/>
              </a:lnSpc>
              <a:spcBef>
                <a:spcPts val="281"/>
              </a:spcBef>
              <a:spcAft>
                <a:spcPts val="0"/>
              </a:spcAft>
              <a:buClr>
                <a:schemeClr val="dk1"/>
              </a:buClr>
              <a:buSzPts val="1800"/>
              <a:buChar char="•"/>
              <a:defRPr/>
            </a:lvl6pPr>
            <a:lvl7pPr indent="-342900" lvl="6" marL="3200400" algn="l">
              <a:lnSpc>
                <a:spcPct val="90000"/>
              </a:lnSpc>
              <a:spcBef>
                <a:spcPts val="281"/>
              </a:spcBef>
              <a:spcAft>
                <a:spcPts val="0"/>
              </a:spcAft>
              <a:buClr>
                <a:schemeClr val="dk1"/>
              </a:buClr>
              <a:buSzPts val="1800"/>
              <a:buChar char="•"/>
              <a:defRPr/>
            </a:lvl7pPr>
            <a:lvl8pPr indent="-342900" lvl="7" marL="3657600" algn="l">
              <a:lnSpc>
                <a:spcPct val="90000"/>
              </a:lnSpc>
              <a:spcBef>
                <a:spcPts val="281"/>
              </a:spcBef>
              <a:spcAft>
                <a:spcPts val="0"/>
              </a:spcAft>
              <a:buClr>
                <a:schemeClr val="dk1"/>
              </a:buClr>
              <a:buSzPts val="1800"/>
              <a:buChar char="•"/>
              <a:defRPr/>
            </a:lvl8pPr>
            <a:lvl9pPr indent="-342900" lvl="8" marL="4114800" algn="l">
              <a:lnSpc>
                <a:spcPct val="90000"/>
              </a:lnSpc>
              <a:spcBef>
                <a:spcPts val="281"/>
              </a:spcBef>
              <a:spcAft>
                <a:spcPts val="0"/>
              </a:spcAft>
              <a:buClr>
                <a:schemeClr val="dk1"/>
              </a:buClr>
              <a:buSzPts val="1800"/>
              <a:buChar char="•"/>
              <a:defRPr/>
            </a:lvl9pPr>
          </a:lstStyle>
          <a:p/>
        </p:txBody>
      </p:sp>
      <p:sp>
        <p:nvSpPr>
          <p:cNvPr id="46" name="Google Shape;46;p10"/>
          <p:cNvSpPr txBox="1"/>
          <p:nvPr>
            <p:ph idx="10" type="dt"/>
          </p:nvPr>
        </p:nvSpPr>
        <p:spPr>
          <a:xfrm>
            <a:off x="471488" y="8475134"/>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0"/>
          <p:cNvSpPr txBox="1"/>
          <p:nvPr>
            <p:ph idx="11" type="ftr"/>
          </p:nvPr>
        </p:nvSpPr>
        <p:spPr>
          <a:xfrm>
            <a:off x="2271713" y="8475134"/>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0"/>
          <p:cNvSpPr txBox="1"/>
          <p:nvPr>
            <p:ph idx="12" type="sldNum"/>
          </p:nvPr>
        </p:nvSpPr>
        <p:spPr>
          <a:xfrm>
            <a:off x="4843463" y="8475134"/>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s-C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1"/>
          <p:cNvSpPr txBox="1"/>
          <p:nvPr>
            <p:ph type="title"/>
          </p:nvPr>
        </p:nvSpPr>
        <p:spPr>
          <a:xfrm>
            <a:off x="471488" y="486834"/>
            <a:ext cx="5915025" cy="17674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1"/>
          <p:cNvSpPr txBox="1"/>
          <p:nvPr>
            <p:ph idx="10" type="dt"/>
          </p:nvPr>
        </p:nvSpPr>
        <p:spPr>
          <a:xfrm>
            <a:off x="471488" y="8475134"/>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1"/>
          <p:cNvSpPr txBox="1"/>
          <p:nvPr>
            <p:ph idx="11" type="ftr"/>
          </p:nvPr>
        </p:nvSpPr>
        <p:spPr>
          <a:xfrm>
            <a:off x="2271713" y="8475134"/>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1"/>
          <p:cNvSpPr txBox="1"/>
          <p:nvPr>
            <p:ph idx="12" type="sldNum"/>
          </p:nvPr>
        </p:nvSpPr>
        <p:spPr>
          <a:xfrm>
            <a:off x="4843463" y="8475134"/>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s-C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2"/>
          <p:cNvSpPr txBox="1"/>
          <p:nvPr>
            <p:ph idx="10" type="dt"/>
          </p:nvPr>
        </p:nvSpPr>
        <p:spPr>
          <a:xfrm>
            <a:off x="471488" y="8475134"/>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2"/>
          <p:cNvSpPr txBox="1"/>
          <p:nvPr>
            <p:ph idx="11" type="ftr"/>
          </p:nvPr>
        </p:nvSpPr>
        <p:spPr>
          <a:xfrm>
            <a:off x="2271713" y="8475134"/>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2"/>
          <p:cNvSpPr txBox="1"/>
          <p:nvPr>
            <p:ph idx="12" type="sldNum"/>
          </p:nvPr>
        </p:nvSpPr>
        <p:spPr>
          <a:xfrm>
            <a:off x="4843463" y="8475134"/>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s-C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3"/>
          <p:cNvSpPr txBox="1"/>
          <p:nvPr>
            <p:ph type="title"/>
          </p:nvPr>
        </p:nvSpPr>
        <p:spPr>
          <a:xfrm>
            <a:off x="472381" y="609600"/>
            <a:ext cx="2211883" cy="2133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Font typeface="Calibri"/>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3"/>
          <p:cNvSpPr txBox="1"/>
          <p:nvPr>
            <p:ph idx="1" type="body"/>
          </p:nvPr>
        </p:nvSpPr>
        <p:spPr>
          <a:xfrm>
            <a:off x="2915543" y="1316567"/>
            <a:ext cx="3471863" cy="649816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3"/>
              </a:spcBef>
              <a:spcAft>
                <a:spcPts val="0"/>
              </a:spcAft>
              <a:buClr>
                <a:schemeClr val="dk1"/>
              </a:buClr>
              <a:buSzPts val="1800"/>
              <a:buChar char="•"/>
              <a:defRPr sz="1800"/>
            </a:lvl1pPr>
            <a:lvl2pPr indent="-328612" lvl="1" marL="914400" algn="l">
              <a:lnSpc>
                <a:spcPct val="90000"/>
              </a:lnSpc>
              <a:spcBef>
                <a:spcPts val="281"/>
              </a:spcBef>
              <a:spcAft>
                <a:spcPts val="0"/>
              </a:spcAft>
              <a:buClr>
                <a:schemeClr val="dk1"/>
              </a:buClr>
              <a:buSzPts val="1575"/>
              <a:buChar char="•"/>
              <a:defRPr sz="1575"/>
            </a:lvl2pPr>
            <a:lvl3pPr indent="-314325" lvl="2" marL="1371600" algn="l">
              <a:lnSpc>
                <a:spcPct val="90000"/>
              </a:lnSpc>
              <a:spcBef>
                <a:spcPts val="281"/>
              </a:spcBef>
              <a:spcAft>
                <a:spcPts val="0"/>
              </a:spcAft>
              <a:buClr>
                <a:schemeClr val="dk1"/>
              </a:buClr>
              <a:buSzPts val="1350"/>
              <a:buChar char="•"/>
              <a:defRPr sz="1350"/>
            </a:lvl3pPr>
            <a:lvl4pPr indent="-300037" lvl="3" marL="1828800" algn="l">
              <a:lnSpc>
                <a:spcPct val="90000"/>
              </a:lnSpc>
              <a:spcBef>
                <a:spcPts val="281"/>
              </a:spcBef>
              <a:spcAft>
                <a:spcPts val="0"/>
              </a:spcAft>
              <a:buClr>
                <a:schemeClr val="dk1"/>
              </a:buClr>
              <a:buSzPts val="1125"/>
              <a:buChar char="•"/>
              <a:defRPr sz="1125"/>
            </a:lvl4pPr>
            <a:lvl5pPr indent="-300037" lvl="4" marL="2286000" algn="l">
              <a:lnSpc>
                <a:spcPct val="90000"/>
              </a:lnSpc>
              <a:spcBef>
                <a:spcPts val="281"/>
              </a:spcBef>
              <a:spcAft>
                <a:spcPts val="0"/>
              </a:spcAft>
              <a:buClr>
                <a:schemeClr val="dk1"/>
              </a:buClr>
              <a:buSzPts val="1125"/>
              <a:buChar char="•"/>
              <a:defRPr sz="1125"/>
            </a:lvl5pPr>
            <a:lvl6pPr indent="-300037" lvl="5" marL="2743200" algn="l">
              <a:lnSpc>
                <a:spcPct val="90000"/>
              </a:lnSpc>
              <a:spcBef>
                <a:spcPts val="281"/>
              </a:spcBef>
              <a:spcAft>
                <a:spcPts val="0"/>
              </a:spcAft>
              <a:buClr>
                <a:schemeClr val="dk1"/>
              </a:buClr>
              <a:buSzPts val="1125"/>
              <a:buChar char="•"/>
              <a:defRPr sz="1125"/>
            </a:lvl6pPr>
            <a:lvl7pPr indent="-300037" lvl="6" marL="3200400" algn="l">
              <a:lnSpc>
                <a:spcPct val="90000"/>
              </a:lnSpc>
              <a:spcBef>
                <a:spcPts val="281"/>
              </a:spcBef>
              <a:spcAft>
                <a:spcPts val="0"/>
              </a:spcAft>
              <a:buClr>
                <a:schemeClr val="dk1"/>
              </a:buClr>
              <a:buSzPts val="1125"/>
              <a:buChar char="•"/>
              <a:defRPr sz="1125"/>
            </a:lvl7pPr>
            <a:lvl8pPr indent="-300037" lvl="7" marL="3657600" algn="l">
              <a:lnSpc>
                <a:spcPct val="90000"/>
              </a:lnSpc>
              <a:spcBef>
                <a:spcPts val="281"/>
              </a:spcBef>
              <a:spcAft>
                <a:spcPts val="0"/>
              </a:spcAft>
              <a:buClr>
                <a:schemeClr val="dk1"/>
              </a:buClr>
              <a:buSzPts val="1125"/>
              <a:buChar char="•"/>
              <a:defRPr sz="1125"/>
            </a:lvl8pPr>
            <a:lvl9pPr indent="-300037" lvl="8" marL="4114800" algn="l">
              <a:lnSpc>
                <a:spcPct val="90000"/>
              </a:lnSpc>
              <a:spcBef>
                <a:spcPts val="281"/>
              </a:spcBef>
              <a:spcAft>
                <a:spcPts val="0"/>
              </a:spcAft>
              <a:buClr>
                <a:schemeClr val="dk1"/>
              </a:buClr>
              <a:buSzPts val="1125"/>
              <a:buChar char="•"/>
              <a:defRPr sz="1125"/>
            </a:lvl9pPr>
          </a:lstStyle>
          <a:p/>
        </p:txBody>
      </p:sp>
      <p:sp>
        <p:nvSpPr>
          <p:cNvPr id="61" name="Google Shape;61;p13"/>
          <p:cNvSpPr txBox="1"/>
          <p:nvPr>
            <p:ph idx="2" type="body"/>
          </p:nvPr>
        </p:nvSpPr>
        <p:spPr>
          <a:xfrm>
            <a:off x="472381" y="2743200"/>
            <a:ext cx="2211883" cy="50821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563"/>
              </a:spcBef>
              <a:spcAft>
                <a:spcPts val="0"/>
              </a:spcAft>
              <a:buClr>
                <a:schemeClr val="dk1"/>
              </a:buClr>
              <a:buSzPts val="900"/>
              <a:buNone/>
              <a:defRPr sz="900"/>
            </a:lvl1pPr>
            <a:lvl2pPr indent="-228600" lvl="1" marL="914400" algn="l">
              <a:lnSpc>
                <a:spcPct val="90000"/>
              </a:lnSpc>
              <a:spcBef>
                <a:spcPts val="281"/>
              </a:spcBef>
              <a:spcAft>
                <a:spcPts val="0"/>
              </a:spcAft>
              <a:buClr>
                <a:schemeClr val="dk1"/>
              </a:buClr>
              <a:buSzPts val="788"/>
              <a:buNone/>
              <a:defRPr sz="788"/>
            </a:lvl2pPr>
            <a:lvl3pPr indent="-228600" lvl="2" marL="1371600" algn="l">
              <a:lnSpc>
                <a:spcPct val="90000"/>
              </a:lnSpc>
              <a:spcBef>
                <a:spcPts val="281"/>
              </a:spcBef>
              <a:spcAft>
                <a:spcPts val="0"/>
              </a:spcAft>
              <a:buClr>
                <a:schemeClr val="dk1"/>
              </a:buClr>
              <a:buSzPts val="675"/>
              <a:buNone/>
              <a:defRPr sz="675"/>
            </a:lvl3pPr>
            <a:lvl4pPr indent="-228600" lvl="3" marL="1828800" algn="l">
              <a:lnSpc>
                <a:spcPct val="90000"/>
              </a:lnSpc>
              <a:spcBef>
                <a:spcPts val="281"/>
              </a:spcBef>
              <a:spcAft>
                <a:spcPts val="0"/>
              </a:spcAft>
              <a:buClr>
                <a:schemeClr val="dk1"/>
              </a:buClr>
              <a:buSzPts val="563"/>
              <a:buNone/>
              <a:defRPr sz="563"/>
            </a:lvl4pPr>
            <a:lvl5pPr indent="-228600" lvl="4" marL="2286000" algn="l">
              <a:lnSpc>
                <a:spcPct val="90000"/>
              </a:lnSpc>
              <a:spcBef>
                <a:spcPts val="281"/>
              </a:spcBef>
              <a:spcAft>
                <a:spcPts val="0"/>
              </a:spcAft>
              <a:buClr>
                <a:schemeClr val="dk1"/>
              </a:buClr>
              <a:buSzPts val="563"/>
              <a:buNone/>
              <a:defRPr sz="563"/>
            </a:lvl5pPr>
            <a:lvl6pPr indent="-228600" lvl="5" marL="2743200" algn="l">
              <a:lnSpc>
                <a:spcPct val="90000"/>
              </a:lnSpc>
              <a:spcBef>
                <a:spcPts val="281"/>
              </a:spcBef>
              <a:spcAft>
                <a:spcPts val="0"/>
              </a:spcAft>
              <a:buClr>
                <a:schemeClr val="dk1"/>
              </a:buClr>
              <a:buSzPts val="563"/>
              <a:buNone/>
              <a:defRPr sz="563"/>
            </a:lvl6pPr>
            <a:lvl7pPr indent="-228600" lvl="6" marL="3200400" algn="l">
              <a:lnSpc>
                <a:spcPct val="90000"/>
              </a:lnSpc>
              <a:spcBef>
                <a:spcPts val="281"/>
              </a:spcBef>
              <a:spcAft>
                <a:spcPts val="0"/>
              </a:spcAft>
              <a:buClr>
                <a:schemeClr val="dk1"/>
              </a:buClr>
              <a:buSzPts val="563"/>
              <a:buNone/>
              <a:defRPr sz="563"/>
            </a:lvl7pPr>
            <a:lvl8pPr indent="-228600" lvl="7" marL="3657600" algn="l">
              <a:lnSpc>
                <a:spcPct val="90000"/>
              </a:lnSpc>
              <a:spcBef>
                <a:spcPts val="281"/>
              </a:spcBef>
              <a:spcAft>
                <a:spcPts val="0"/>
              </a:spcAft>
              <a:buClr>
                <a:schemeClr val="dk1"/>
              </a:buClr>
              <a:buSzPts val="563"/>
              <a:buNone/>
              <a:defRPr sz="563"/>
            </a:lvl8pPr>
            <a:lvl9pPr indent="-228600" lvl="8" marL="4114800" algn="l">
              <a:lnSpc>
                <a:spcPct val="90000"/>
              </a:lnSpc>
              <a:spcBef>
                <a:spcPts val="281"/>
              </a:spcBef>
              <a:spcAft>
                <a:spcPts val="0"/>
              </a:spcAft>
              <a:buClr>
                <a:schemeClr val="dk1"/>
              </a:buClr>
              <a:buSzPts val="563"/>
              <a:buNone/>
              <a:defRPr sz="563"/>
            </a:lvl9pPr>
          </a:lstStyle>
          <a:p/>
        </p:txBody>
      </p:sp>
      <p:sp>
        <p:nvSpPr>
          <p:cNvPr id="62" name="Google Shape;62;p13"/>
          <p:cNvSpPr txBox="1"/>
          <p:nvPr>
            <p:ph idx="10" type="dt"/>
          </p:nvPr>
        </p:nvSpPr>
        <p:spPr>
          <a:xfrm>
            <a:off x="471488" y="8475134"/>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3"/>
          <p:cNvSpPr txBox="1"/>
          <p:nvPr>
            <p:ph idx="11" type="ftr"/>
          </p:nvPr>
        </p:nvSpPr>
        <p:spPr>
          <a:xfrm>
            <a:off x="2271713" y="8475134"/>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3"/>
          <p:cNvSpPr txBox="1"/>
          <p:nvPr>
            <p:ph idx="12" type="sldNum"/>
          </p:nvPr>
        </p:nvSpPr>
        <p:spPr>
          <a:xfrm>
            <a:off x="4843463" y="8475134"/>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s-C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4"/>
          <p:cNvSpPr txBox="1"/>
          <p:nvPr>
            <p:ph type="title"/>
          </p:nvPr>
        </p:nvSpPr>
        <p:spPr>
          <a:xfrm>
            <a:off x="472381" y="609600"/>
            <a:ext cx="2211883" cy="2133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Font typeface="Calibri"/>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4"/>
          <p:cNvSpPr/>
          <p:nvPr>
            <p:ph idx="2" type="pic"/>
          </p:nvPr>
        </p:nvSpPr>
        <p:spPr>
          <a:xfrm>
            <a:off x="2915543" y="1316567"/>
            <a:ext cx="3471863" cy="6498167"/>
          </a:xfrm>
          <a:prstGeom prst="rect">
            <a:avLst/>
          </a:prstGeom>
          <a:noFill/>
          <a:ln>
            <a:noFill/>
          </a:ln>
        </p:spPr>
      </p:sp>
      <p:sp>
        <p:nvSpPr>
          <p:cNvPr id="68" name="Google Shape;68;p14"/>
          <p:cNvSpPr txBox="1"/>
          <p:nvPr>
            <p:ph idx="1" type="body"/>
          </p:nvPr>
        </p:nvSpPr>
        <p:spPr>
          <a:xfrm>
            <a:off x="472381" y="2743200"/>
            <a:ext cx="2211883" cy="50821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563"/>
              </a:spcBef>
              <a:spcAft>
                <a:spcPts val="0"/>
              </a:spcAft>
              <a:buClr>
                <a:schemeClr val="dk1"/>
              </a:buClr>
              <a:buSzPts val="900"/>
              <a:buNone/>
              <a:defRPr sz="900"/>
            </a:lvl1pPr>
            <a:lvl2pPr indent="-228600" lvl="1" marL="914400" algn="l">
              <a:lnSpc>
                <a:spcPct val="90000"/>
              </a:lnSpc>
              <a:spcBef>
                <a:spcPts val="281"/>
              </a:spcBef>
              <a:spcAft>
                <a:spcPts val="0"/>
              </a:spcAft>
              <a:buClr>
                <a:schemeClr val="dk1"/>
              </a:buClr>
              <a:buSzPts val="788"/>
              <a:buNone/>
              <a:defRPr sz="788"/>
            </a:lvl2pPr>
            <a:lvl3pPr indent="-228600" lvl="2" marL="1371600" algn="l">
              <a:lnSpc>
                <a:spcPct val="90000"/>
              </a:lnSpc>
              <a:spcBef>
                <a:spcPts val="281"/>
              </a:spcBef>
              <a:spcAft>
                <a:spcPts val="0"/>
              </a:spcAft>
              <a:buClr>
                <a:schemeClr val="dk1"/>
              </a:buClr>
              <a:buSzPts val="675"/>
              <a:buNone/>
              <a:defRPr sz="675"/>
            </a:lvl3pPr>
            <a:lvl4pPr indent="-228600" lvl="3" marL="1828800" algn="l">
              <a:lnSpc>
                <a:spcPct val="90000"/>
              </a:lnSpc>
              <a:spcBef>
                <a:spcPts val="281"/>
              </a:spcBef>
              <a:spcAft>
                <a:spcPts val="0"/>
              </a:spcAft>
              <a:buClr>
                <a:schemeClr val="dk1"/>
              </a:buClr>
              <a:buSzPts val="563"/>
              <a:buNone/>
              <a:defRPr sz="563"/>
            </a:lvl4pPr>
            <a:lvl5pPr indent="-228600" lvl="4" marL="2286000" algn="l">
              <a:lnSpc>
                <a:spcPct val="90000"/>
              </a:lnSpc>
              <a:spcBef>
                <a:spcPts val="281"/>
              </a:spcBef>
              <a:spcAft>
                <a:spcPts val="0"/>
              </a:spcAft>
              <a:buClr>
                <a:schemeClr val="dk1"/>
              </a:buClr>
              <a:buSzPts val="563"/>
              <a:buNone/>
              <a:defRPr sz="563"/>
            </a:lvl5pPr>
            <a:lvl6pPr indent="-228600" lvl="5" marL="2743200" algn="l">
              <a:lnSpc>
                <a:spcPct val="90000"/>
              </a:lnSpc>
              <a:spcBef>
                <a:spcPts val="281"/>
              </a:spcBef>
              <a:spcAft>
                <a:spcPts val="0"/>
              </a:spcAft>
              <a:buClr>
                <a:schemeClr val="dk1"/>
              </a:buClr>
              <a:buSzPts val="563"/>
              <a:buNone/>
              <a:defRPr sz="563"/>
            </a:lvl6pPr>
            <a:lvl7pPr indent="-228600" lvl="6" marL="3200400" algn="l">
              <a:lnSpc>
                <a:spcPct val="90000"/>
              </a:lnSpc>
              <a:spcBef>
                <a:spcPts val="281"/>
              </a:spcBef>
              <a:spcAft>
                <a:spcPts val="0"/>
              </a:spcAft>
              <a:buClr>
                <a:schemeClr val="dk1"/>
              </a:buClr>
              <a:buSzPts val="563"/>
              <a:buNone/>
              <a:defRPr sz="563"/>
            </a:lvl7pPr>
            <a:lvl8pPr indent="-228600" lvl="7" marL="3657600" algn="l">
              <a:lnSpc>
                <a:spcPct val="90000"/>
              </a:lnSpc>
              <a:spcBef>
                <a:spcPts val="281"/>
              </a:spcBef>
              <a:spcAft>
                <a:spcPts val="0"/>
              </a:spcAft>
              <a:buClr>
                <a:schemeClr val="dk1"/>
              </a:buClr>
              <a:buSzPts val="563"/>
              <a:buNone/>
              <a:defRPr sz="563"/>
            </a:lvl8pPr>
            <a:lvl9pPr indent="-228600" lvl="8" marL="4114800" algn="l">
              <a:lnSpc>
                <a:spcPct val="90000"/>
              </a:lnSpc>
              <a:spcBef>
                <a:spcPts val="281"/>
              </a:spcBef>
              <a:spcAft>
                <a:spcPts val="0"/>
              </a:spcAft>
              <a:buClr>
                <a:schemeClr val="dk1"/>
              </a:buClr>
              <a:buSzPts val="563"/>
              <a:buNone/>
              <a:defRPr sz="563"/>
            </a:lvl9pPr>
          </a:lstStyle>
          <a:p/>
        </p:txBody>
      </p:sp>
      <p:sp>
        <p:nvSpPr>
          <p:cNvPr id="69" name="Google Shape;69;p14"/>
          <p:cNvSpPr txBox="1"/>
          <p:nvPr>
            <p:ph idx="10" type="dt"/>
          </p:nvPr>
        </p:nvSpPr>
        <p:spPr>
          <a:xfrm>
            <a:off x="471488" y="8475134"/>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4"/>
          <p:cNvSpPr txBox="1"/>
          <p:nvPr>
            <p:ph idx="11" type="ftr"/>
          </p:nvPr>
        </p:nvSpPr>
        <p:spPr>
          <a:xfrm>
            <a:off x="2271713" y="8475134"/>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4"/>
          <p:cNvSpPr txBox="1"/>
          <p:nvPr>
            <p:ph idx="12" type="sldNum"/>
          </p:nvPr>
        </p:nvSpPr>
        <p:spPr>
          <a:xfrm>
            <a:off x="4843463" y="8475134"/>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s-C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
          <p:cNvSpPr txBox="1"/>
          <p:nvPr>
            <p:ph type="title"/>
          </p:nvPr>
        </p:nvSpPr>
        <p:spPr>
          <a:xfrm>
            <a:off x="471488" y="486834"/>
            <a:ext cx="5915025" cy="1767417"/>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2475"/>
              <a:buFont typeface="Calibri"/>
              <a:buNone/>
              <a:defRPr b="0" i="0" sz="2475"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
          <p:cNvSpPr txBox="1"/>
          <p:nvPr>
            <p:ph idx="1" type="body"/>
          </p:nvPr>
        </p:nvSpPr>
        <p:spPr>
          <a:xfrm>
            <a:off x="471488" y="2434167"/>
            <a:ext cx="5915025" cy="5801784"/>
          </a:xfrm>
          <a:prstGeom prst="rect">
            <a:avLst/>
          </a:prstGeom>
          <a:noFill/>
          <a:ln>
            <a:noFill/>
          </a:ln>
        </p:spPr>
        <p:txBody>
          <a:bodyPr anchorCtr="0" anchor="t" bIns="45700" lIns="91425" spcFirstLastPara="1" rIns="91425" wrap="square" tIns="45700">
            <a:normAutofit/>
          </a:bodyPr>
          <a:lstStyle>
            <a:lvl1pPr indent="-328612" lvl="0" marL="457200" marR="0" rtl="0" algn="l">
              <a:lnSpc>
                <a:spcPct val="90000"/>
              </a:lnSpc>
              <a:spcBef>
                <a:spcPts val="563"/>
              </a:spcBef>
              <a:spcAft>
                <a:spcPts val="0"/>
              </a:spcAft>
              <a:buClr>
                <a:schemeClr val="dk1"/>
              </a:buClr>
              <a:buSzPts val="1575"/>
              <a:buFont typeface="Arial"/>
              <a:buChar char="•"/>
              <a:defRPr b="0" i="0" sz="1575" u="none" cap="none" strike="noStrike">
                <a:solidFill>
                  <a:schemeClr val="dk1"/>
                </a:solidFill>
                <a:latin typeface="Calibri"/>
                <a:ea typeface="Calibri"/>
                <a:cs typeface="Calibri"/>
                <a:sym typeface="Calibri"/>
              </a:defRPr>
            </a:lvl1pPr>
            <a:lvl2pPr indent="-314325" lvl="1" marL="914400" marR="0" rtl="0" algn="l">
              <a:lnSpc>
                <a:spcPct val="90000"/>
              </a:lnSpc>
              <a:spcBef>
                <a:spcPts val="281"/>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2pPr>
            <a:lvl3pPr indent="-300037" lvl="2" marL="1371600" marR="0" rtl="0" algn="l">
              <a:lnSpc>
                <a:spcPct val="90000"/>
              </a:lnSpc>
              <a:spcBef>
                <a:spcPts val="281"/>
              </a:spcBef>
              <a:spcAft>
                <a:spcPts val="0"/>
              </a:spcAft>
              <a:buClr>
                <a:schemeClr val="dk1"/>
              </a:buClr>
              <a:buSzPts val="1125"/>
              <a:buFont typeface="Arial"/>
              <a:buChar char="•"/>
              <a:defRPr b="0" i="0" sz="1125" u="none" cap="none" strike="noStrike">
                <a:solidFill>
                  <a:schemeClr val="dk1"/>
                </a:solidFill>
                <a:latin typeface="Calibri"/>
                <a:ea typeface="Calibri"/>
                <a:cs typeface="Calibri"/>
                <a:sym typeface="Calibri"/>
              </a:defRPr>
            </a:lvl3pPr>
            <a:lvl4pPr indent="-292925" lvl="3" marL="18288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Calibri"/>
                <a:ea typeface="Calibri"/>
                <a:cs typeface="Calibri"/>
                <a:sym typeface="Calibri"/>
              </a:defRPr>
            </a:lvl4pPr>
            <a:lvl5pPr indent="-292925" lvl="4" marL="22860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Calibri"/>
                <a:ea typeface="Calibri"/>
                <a:cs typeface="Calibri"/>
                <a:sym typeface="Calibri"/>
              </a:defRPr>
            </a:lvl5pPr>
            <a:lvl6pPr indent="-292925" lvl="5" marL="27432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Calibri"/>
                <a:ea typeface="Calibri"/>
                <a:cs typeface="Calibri"/>
                <a:sym typeface="Calibri"/>
              </a:defRPr>
            </a:lvl6pPr>
            <a:lvl7pPr indent="-292925" lvl="6" marL="32004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Calibri"/>
                <a:ea typeface="Calibri"/>
                <a:cs typeface="Calibri"/>
                <a:sym typeface="Calibri"/>
              </a:defRPr>
            </a:lvl7pPr>
            <a:lvl8pPr indent="-292925" lvl="7" marL="36576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Calibri"/>
                <a:ea typeface="Calibri"/>
                <a:cs typeface="Calibri"/>
                <a:sym typeface="Calibri"/>
              </a:defRPr>
            </a:lvl8pPr>
            <a:lvl9pPr indent="-292925" lvl="8" marL="4114800" marR="0" rtl="0" algn="l">
              <a:lnSpc>
                <a:spcPct val="90000"/>
              </a:lnSpc>
              <a:spcBef>
                <a:spcPts val="281"/>
              </a:spcBef>
              <a:spcAft>
                <a:spcPts val="0"/>
              </a:spcAft>
              <a:buClr>
                <a:schemeClr val="dk1"/>
              </a:buClr>
              <a:buSzPts val="1013"/>
              <a:buFont typeface="Arial"/>
              <a:buChar char="•"/>
              <a:defRPr b="0" i="0" sz="1013" u="none" cap="none" strike="noStrike">
                <a:solidFill>
                  <a:schemeClr val="dk1"/>
                </a:solidFill>
                <a:latin typeface="Calibri"/>
                <a:ea typeface="Calibri"/>
                <a:cs typeface="Calibri"/>
                <a:sym typeface="Calibri"/>
              </a:defRPr>
            </a:lvl9pPr>
          </a:lstStyle>
          <a:p/>
        </p:txBody>
      </p:sp>
      <p:sp>
        <p:nvSpPr>
          <p:cNvPr id="12" name="Google Shape;12;p5"/>
          <p:cNvSpPr txBox="1"/>
          <p:nvPr>
            <p:ph idx="10" type="dt"/>
          </p:nvPr>
        </p:nvSpPr>
        <p:spPr>
          <a:xfrm>
            <a:off x="471488" y="8475134"/>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675"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5"/>
          <p:cNvSpPr txBox="1"/>
          <p:nvPr>
            <p:ph idx="11" type="ftr"/>
          </p:nvPr>
        </p:nvSpPr>
        <p:spPr>
          <a:xfrm>
            <a:off x="2271713" y="8475134"/>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675"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5"/>
          <p:cNvSpPr txBox="1"/>
          <p:nvPr>
            <p:ph idx="12" type="sldNum"/>
          </p:nvPr>
        </p:nvSpPr>
        <p:spPr>
          <a:xfrm>
            <a:off x="4843463" y="8475134"/>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675" u="none" cap="none" strike="noStrike">
                <a:solidFill>
                  <a:srgbClr val="888888"/>
                </a:solidFill>
                <a:latin typeface="Calibri"/>
                <a:ea typeface="Calibri"/>
                <a:cs typeface="Calibri"/>
                <a:sym typeface="Calibri"/>
              </a:defRPr>
            </a:lvl1pPr>
            <a:lvl2pPr indent="0" lvl="1" marL="0" marR="0" rtl="0" algn="r">
              <a:spcBef>
                <a:spcPts val="0"/>
              </a:spcBef>
              <a:spcAft>
                <a:spcPts val="0"/>
              </a:spcAft>
              <a:buNone/>
              <a:defRPr b="0" i="0" sz="675" u="none" cap="none" strike="noStrike">
                <a:solidFill>
                  <a:srgbClr val="888888"/>
                </a:solidFill>
                <a:latin typeface="Calibri"/>
                <a:ea typeface="Calibri"/>
                <a:cs typeface="Calibri"/>
                <a:sym typeface="Calibri"/>
              </a:defRPr>
            </a:lvl2pPr>
            <a:lvl3pPr indent="0" lvl="2" marL="0" marR="0" rtl="0" algn="r">
              <a:spcBef>
                <a:spcPts val="0"/>
              </a:spcBef>
              <a:spcAft>
                <a:spcPts val="0"/>
              </a:spcAft>
              <a:buNone/>
              <a:defRPr b="0" i="0" sz="675" u="none" cap="none" strike="noStrike">
                <a:solidFill>
                  <a:srgbClr val="888888"/>
                </a:solidFill>
                <a:latin typeface="Calibri"/>
                <a:ea typeface="Calibri"/>
                <a:cs typeface="Calibri"/>
                <a:sym typeface="Calibri"/>
              </a:defRPr>
            </a:lvl3pPr>
            <a:lvl4pPr indent="0" lvl="3" marL="0" marR="0" rtl="0" algn="r">
              <a:spcBef>
                <a:spcPts val="0"/>
              </a:spcBef>
              <a:spcAft>
                <a:spcPts val="0"/>
              </a:spcAft>
              <a:buNone/>
              <a:defRPr b="0" i="0" sz="675" u="none" cap="none" strike="noStrike">
                <a:solidFill>
                  <a:srgbClr val="888888"/>
                </a:solidFill>
                <a:latin typeface="Calibri"/>
                <a:ea typeface="Calibri"/>
                <a:cs typeface="Calibri"/>
                <a:sym typeface="Calibri"/>
              </a:defRPr>
            </a:lvl4pPr>
            <a:lvl5pPr indent="0" lvl="4" marL="0" marR="0" rtl="0" algn="r">
              <a:spcBef>
                <a:spcPts val="0"/>
              </a:spcBef>
              <a:spcAft>
                <a:spcPts val="0"/>
              </a:spcAft>
              <a:buNone/>
              <a:defRPr b="0" i="0" sz="675" u="none" cap="none" strike="noStrike">
                <a:solidFill>
                  <a:srgbClr val="888888"/>
                </a:solidFill>
                <a:latin typeface="Calibri"/>
                <a:ea typeface="Calibri"/>
                <a:cs typeface="Calibri"/>
                <a:sym typeface="Calibri"/>
              </a:defRPr>
            </a:lvl5pPr>
            <a:lvl6pPr indent="0" lvl="5" marL="0" marR="0" rtl="0" algn="r">
              <a:spcBef>
                <a:spcPts val="0"/>
              </a:spcBef>
              <a:spcAft>
                <a:spcPts val="0"/>
              </a:spcAft>
              <a:buNone/>
              <a:defRPr b="0" i="0" sz="675" u="none" cap="none" strike="noStrike">
                <a:solidFill>
                  <a:srgbClr val="888888"/>
                </a:solidFill>
                <a:latin typeface="Calibri"/>
                <a:ea typeface="Calibri"/>
                <a:cs typeface="Calibri"/>
                <a:sym typeface="Calibri"/>
              </a:defRPr>
            </a:lvl6pPr>
            <a:lvl7pPr indent="0" lvl="6" marL="0" marR="0" rtl="0" algn="r">
              <a:spcBef>
                <a:spcPts val="0"/>
              </a:spcBef>
              <a:spcAft>
                <a:spcPts val="0"/>
              </a:spcAft>
              <a:buNone/>
              <a:defRPr b="0" i="0" sz="675" u="none" cap="none" strike="noStrike">
                <a:solidFill>
                  <a:srgbClr val="888888"/>
                </a:solidFill>
                <a:latin typeface="Calibri"/>
                <a:ea typeface="Calibri"/>
                <a:cs typeface="Calibri"/>
                <a:sym typeface="Calibri"/>
              </a:defRPr>
            </a:lvl7pPr>
            <a:lvl8pPr indent="0" lvl="7" marL="0" marR="0" rtl="0" algn="r">
              <a:spcBef>
                <a:spcPts val="0"/>
              </a:spcBef>
              <a:spcAft>
                <a:spcPts val="0"/>
              </a:spcAft>
              <a:buNone/>
              <a:defRPr b="0" i="0" sz="675" u="none" cap="none" strike="noStrike">
                <a:solidFill>
                  <a:srgbClr val="888888"/>
                </a:solidFill>
                <a:latin typeface="Calibri"/>
                <a:ea typeface="Calibri"/>
                <a:cs typeface="Calibri"/>
                <a:sym typeface="Calibri"/>
              </a:defRPr>
            </a:lvl8pPr>
            <a:lvl9pPr indent="0" lvl="8" marL="0" marR="0" rtl="0" algn="r">
              <a:spcBef>
                <a:spcPts val="0"/>
              </a:spcBef>
              <a:spcAft>
                <a:spcPts val="0"/>
              </a:spcAft>
              <a:buNone/>
              <a:defRPr b="0" i="0" sz="675"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3.jpg"/><Relationship Id="rId5" Type="http://schemas.openxmlformats.org/officeDocument/2006/relationships/image" Target="../media/image1.png"/><Relationship Id="rId6"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b="0" l="0" r="0" t="0"/>
          <a:stretch/>
        </p:blipFill>
        <p:spPr>
          <a:xfrm>
            <a:off x="6187357" y="216627"/>
            <a:ext cx="618506" cy="428163"/>
          </a:xfrm>
          <a:prstGeom prst="rect">
            <a:avLst/>
          </a:prstGeom>
          <a:noFill/>
          <a:ln>
            <a:noFill/>
          </a:ln>
        </p:spPr>
      </p:pic>
      <p:sp>
        <p:nvSpPr>
          <p:cNvPr id="90" name="Google Shape;90;p1"/>
          <p:cNvSpPr/>
          <p:nvPr/>
        </p:nvSpPr>
        <p:spPr>
          <a:xfrm>
            <a:off x="394265" y="928477"/>
            <a:ext cx="6087312"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R" sz="2000" u="sng">
                <a:solidFill>
                  <a:schemeClr val="dk1"/>
                </a:solidFill>
              </a:rPr>
              <a:t>Lesson</a:t>
            </a:r>
            <a:r>
              <a:rPr b="1" i="0" lang="es-CR" sz="2000" u="sng" cap="none" strike="noStrike">
                <a:solidFill>
                  <a:schemeClr val="dk1"/>
                </a:solidFill>
                <a:latin typeface="Arial"/>
                <a:ea typeface="Arial"/>
                <a:cs typeface="Arial"/>
                <a:sym typeface="Arial"/>
              </a:rPr>
              <a:t> #450 </a:t>
            </a:r>
            <a:r>
              <a:rPr b="1" lang="es-CR" sz="2000" u="sng">
                <a:solidFill>
                  <a:schemeClr val="dk1"/>
                </a:solidFill>
              </a:rPr>
              <a:t>The Word of Eternal Holiness,</a:t>
            </a:r>
            <a:endParaRPr b="1" sz="2000" u="sng">
              <a:solidFill>
                <a:schemeClr val="dk1"/>
              </a:solidFill>
            </a:endParaRPr>
          </a:p>
          <a:p>
            <a:pPr indent="0" lvl="0" marL="0" marR="0" rtl="0" algn="ctr">
              <a:spcBef>
                <a:spcPts val="0"/>
              </a:spcBef>
              <a:spcAft>
                <a:spcPts val="0"/>
              </a:spcAft>
              <a:buNone/>
            </a:pPr>
            <a:r>
              <a:rPr b="1" lang="es-CR" sz="2000" u="sng">
                <a:solidFill>
                  <a:schemeClr val="dk1"/>
                </a:solidFill>
              </a:rPr>
              <a:t> Christ</a:t>
            </a:r>
            <a:r>
              <a:rPr b="1" i="0" lang="es-CR" sz="2000" u="sng" cap="none" strike="noStrike">
                <a:solidFill>
                  <a:schemeClr val="dk1"/>
                </a:solidFill>
                <a:latin typeface="Arial"/>
                <a:ea typeface="Arial"/>
                <a:cs typeface="Arial"/>
                <a:sym typeface="Arial"/>
              </a:rPr>
              <a:t> Lisbet</a:t>
            </a:r>
            <a:endParaRPr/>
          </a:p>
        </p:txBody>
      </p:sp>
      <p:sp>
        <p:nvSpPr>
          <p:cNvPr id="91" name="Google Shape;91;p1"/>
          <p:cNvSpPr txBox="1"/>
          <p:nvPr/>
        </p:nvSpPr>
        <p:spPr>
          <a:xfrm>
            <a:off x="188640" y="1651578"/>
            <a:ext cx="6480600" cy="628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s-CR" sz="1200" u="none" cap="none" strike="noStrike">
                <a:solidFill>
                  <a:schemeClr val="dk1"/>
                </a:solidFill>
                <a:latin typeface="Arial"/>
                <a:ea typeface="Arial"/>
                <a:cs typeface="Arial"/>
                <a:sym typeface="Arial"/>
              </a:rPr>
              <a:t>Colum</a:t>
            </a:r>
            <a:r>
              <a:rPr lang="es-CR" sz="1200">
                <a:solidFill>
                  <a:schemeClr val="dk1"/>
                </a:solidFill>
              </a:rPr>
              <a:t>ns of the temple, how glorious to be a child of the God of the day, </a:t>
            </a:r>
            <a:endParaRPr sz="1200">
              <a:solidFill>
                <a:schemeClr val="dk1"/>
              </a:solidFill>
            </a:endParaRPr>
          </a:p>
          <a:p>
            <a:pPr indent="0" lvl="0" marL="0" marR="0" rtl="0" algn="ctr">
              <a:spcBef>
                <a:spcPts val="0"/>
              </a:spcBef>
              <a:spcAft>
                <a:spcPts val="0"/>
              </a:spcAft>
              <a:buNone/>
            </a:pPr>
            <a:r>
              <a:rPr lang="es-CR" sz="1200">
                <a:solidFill>
                  <a:schemeClr val="dk1"/>
                </a:solidFill>
              </a:rPr>
              <a:t>the Light and Eternal Holiness. Today Christ </a:t>
            </a:r>
            <a:r>
              <a:rPr b="0" i="0" lang="es-CR" sz="1200" u="none" cap="none" strike="noStrike">
                <a:solidFill>
                  <a:schemeClr val="dk1"/>
                </a:solidFill>
                <a:latin typeface="Arial"/>
                <a:ea typeface="Arial"/>
                <a:cs typeface="Arial"/>
                <a:sym typeface="Arial"/>
              </a:rPr>
              <a:t>Lisbet reminds us how important it is to know the name of God so we know who we should ask, to be </a:t>
            </a:r>
            <a:r>
              <a:rPr lang="es-CR" sz="1200">
                <a:solidFill>
                  <a:schemeClr val="dk1"/>
                </a:solidFill>
              </a:rPr>
              <a:t>answered by God</a:t>
            </a:r>
            <a:r>
              <a:rPr b="0" i="0" lang="es-CR" sz="1200" u="none" cap="none" strike="noStrike">
                <a:solidFill>
                  <a:schemeClr val="dk1"/>
                </a:solidFill>
                <a:latin typeface="Arial"/>
                <a:ea typeface="Arial"/>
                <a:cs typeface="Arial"/>
                <a:sym typeface="Arial"/>
              </a:rPr>
              <a:t>.  </a:t>
            </a:r>
            <a:r>
              <a:rPr lang="es-CR" sz="1200">
                <a:solidFill>
                  <a:schemeClr val="dk1"/>
                </a:solidFill>
              </a:rPr>
              <a:t>She tells us the importance of Listening Attentively,  Scrutinizing and Obeying Their Holy Words</a:t>
            </a:r>
            <a:r>
              <a:rPr b="0" i="0" lang="es-CR" sz="1200" u="none" cap="none" strike="noStrike">
                <a:solidFill>
                  <a:schemeClr val="dk1"/>
                </a:solidFill>
                <a:latin typeface="Arial"/>
                <a:ea typeface="Arial"/>
                <a:cs typeface="Arial"/>
                <a:sym typeface="Arial"/>
              </a:rPr>
              <a:t>.</a:t>
            </a:r>
            <a:endParaRPr/>
          </a:p>
          <a:p>
            <a:pPr indent="0" lvl="0" marL="0" marR="0" rtl="0" algn="ctr">
              <a:spcBef>
                <a:spcPts val="0"/>
              </a:spcBef>
              <a:spcAft>
                <a:spcPts val="0"/>
              </a:spcAft>
              <a:buNone/>
            </a:pPr>
            <a:r>
              <a:t/>
            </a:r>
            <a:endParaRPr/>
          </a:p>
          <a:p>
            <a:pPr indent="0" lvl="0" marL="0" marR="0" rtl="0" algn="l">
              <a:spcBef>
                <a:spcPts val="0"/>
              </a:spcBef>
              <a:spcAft>
                <a:spcPts val="0"/>
              </a:spcAft>
              <a:buNone/>
            </a:pPr>
            <a:r>
              <a:rPr lang="es-CR" sz="1200" u="sng">
                <a:solidFill>
                  <a:schemeClr val="dk1"/>
                </a:solidFill>
              </a:rPr>
              <a:t>Now that we know the Almighty name of God the Father and Christ, we can ask and have the certainty that God will give us</a:t>
            </a:r>
            <a:r>
              <a:rPr b="0" i="0" lang="es-CR" sz="1200" u="sng" cap="none" strike="noStrike">
                <a:solidFill>
                  <a:schemeClr val="dk1"/>
                </a:solidFill>
                <a:latin typeface="Arial"/>
                <a:ea typeface="Arial"/>
                <a:cs typeface="Arial"/>
                <a:sym typeface="Arial"/>
              </a:rPr>
              <a:t> </a:t>
            </a:r>
            <a:r>
              <a:rPr b="0" i="0" lang="es-CR" sz="1200" u="none" cap="none" strike="noStrike">
                <a:solidFill>
                  <a:schemeClr val="dk1"/>
                </a:solidFill>
                <a:latin typeface="Arial"/>
                <a:ea typeface="Arial"/>
                <a:cs typeface="Arial"/>
                <a:sym typeface="Arial"/>
              </a:rPr>
              <a:t> what</a:t>
            </a:r>
            <a:r>
              <a:rPr lang="es-CR" sz="1200">
                <a:solidFill>
                  <a:schemeClr val="dk1"/>
                </a:solidFill>
              </a:rPr>
              <a:t> we have asked for with justice</a:t>
            </a:r>
            <a:r>
              <a:rPr b="0" i="0" lang="es-CR" sz="1200" u="none" cap="none" strike="noStrike">
                <a:solidFill>
                  <a:schemeClr val="dk1"/>
                </a:solidFill>
                <a:latin typeface="Arial"/>
                <a:ea typeface="Arial"/>
                <a:cs typeface="Arial"/>
                <a:sym typeface="Arial"/>
              </a:rPr>
              <a:t>.  </a:t>
            </a:r>
            <a:r>
              <a:rPr lang="es-CR" sz="1200" u="sng">
                <a:solidFill>
                  <a:schemeClr val="dk1"/>
                </a:solidFill>
              </a:rPr>
              <a:t>By knowing the Eternal Word of Holiness of God</a:t>
            </a:r>
            <a:r>
              <a:rPr b="0" i="0" lang="es-CR" sz="1200" u="sng" cap="none" strike="noStrike">
                <a:solidFill>
                  <a:schemeClr val="dk1"/>
                </a:solidFill>
                <a:latin typeface="Arial"/>
                <a:ea typeface="Arial"/>
                <a:cs typeface="Arial"/>
                <a:sym typeface="Arial"/>
              </a:rPr>
              <a:t> MelquisedecLisbet, we know what it takes to have eternal life in the </a:t>
            </a:r>
            <a:r>
              <a:rPr lang="es-CR" sz="1200" u="sng">
                <a:solidFill>
                  <a:schemeClr val="dk1"/>
                </a:solidFill>
              </a:rPr>
              <a:t>Justice and Peace of the heaven of God</a:t>
            </a:r>
            <a:r>
              <a:rPr b="0" i="0" lang="es-CR" sz="1200" u="none" cap="none" strike="noStrike">
                <a:solidFill>
                  <a:schemeClr val="dk1"/>
                </a:solidFill>
                <a:latin typeface="Arial"/>
                <a:ea typeface="Arial"/>
                <a:cs typeface="Arial"/>
                <a:sym typeface="Arial"/>
              </a:rPr>
              <a:t>.  </a:t>
            </a:r>
            <a:r>
              <a:rPr lang="es-CR" sz="1200">
                <a:solidFill>
                  <a:schemeClr val="dk1"/>
                </a:solidFill>
              </a:rPr>
              <a:t>We know that our mind should be Clean, Holy and </a:t>
            </a:r>
            <a:r>
              <a:rPr lang="es-CR" sz="1200">
                <a:solidFill>
                  <a:schemeClr val="dk1"/>
                </a:solidFill>
              </a:rPr>
              <a:t>Pure</a:t>
            </a:r>
            <a:r>
              <a:rPr lang="es-CR" sz="1200">
                <a:solidFill>
                  <a:schemeClr val="dk1"/>
                </a:solidFill>
              </a:rPr>
              <a:t> so our thinking, speech and actions are too. </a:t>
            </a:r>
            <a:r>
              <a:rPr b="0" i="0" lang="es-CR" sz="1200" u="none" cap="none" strike="noStrike">
                <a:solidFill>
                  <a:schemeClr val="dk1"/>
                </a:solidFill>
                <a:latin typeface="Arial"/>
                <a:ea typeface="Arial"/>
                <a:cs typeface="Arial"/>
                <a:sym typeface="Arial"/>
              </a:rPr>
              <a:t>.</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s-CR" sz="1200">
                <a:solidFill>
                  <a:schemeClr val="dk1"/>
                </a:solidFill>
              </a:rPr>
              <a:t>Christ tells us that only we, Their Holy Angels, are experiencing the Eternity of God. Because </a:t>
            </a:r>
            <a:r>
              <a:rPr lang="es-CR" sz="1200">
                <a:solidFill>
                  <a:schemeClr val="dk1"/>
                </a:solidFill>
                <a:latin typeface="Arial"/>
                <a:ea typeface="Arial"/>
                <a:cs typeface="Arial"/>
                <a:sym typeface="Arial"/>
              </a:rPr>
              <a:t> </a:t>
            </a:r>
            <a:r>
              <a:rPr lang="es-CR" sz="1200" u="sng">
                <a:solidFill>
                  <a:schemeClr val="dk1"/>
                </a:solidFill>
              </a:rPr>
              <a:t>it is through Listening, Scrutinizing and Obeying the Eternal Wisdom, Christ Lisbet, in which Patience and Eternal Peace is seen and lived</a:t>
            </a:r>
            <a:r>
              <a:rPr lang="es-CR" sz="1200" u="sng">
                <a:solidFill>
                  <a:schemeClr val="dk1"/>
                </a:solidFill>
                <a:latin typeface="Arial"/>
                <a:ea typeface="Arial"/>
                <a:cs typeface="Arial"/>
                <a:sym typeface="Arial"/>
              </a:rPr>
              <a:t>.  </a:t>
            </a:r>
            <a:r>
              <a:rPr lang="es-CR" sz="1200" u="sng">
                <a:solidFill>
                  <a:schemeClr val="dk1"/>
                </a:solidFill>
              </a:rPr>
              <a:t>It is in Christ Lisbet, the Word of God in action, where the commandments of God are</a:t>
            </a:r>
            <a:r>
              <a:rPr lang="es-CR" sz="1200">
                <a:solidFill>
                  <a:schemeClr val="dk1"/>
                </a:solidFill>
                <a:latin typeface="Arial"/>
                <a:ea typeface="Arial"/>
                <a:cs typeface="Arial"/>
                <a:sym typeface="Arial"/>
              </a:rPr>
              <a:t>.  </a:t>
            </a:r>
            <a:r>
              <a:rPr lang="es-CR" sz="1200">
                <a:solidFill>
                  <a:schemeClr val="dk1"/>
                </a:solidFill>
              </a:rPr>
              <a:t>She communicates them by being present and shows, with Her actions, how we can fulfill them.</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s-CR" sz="1200">
                <a:solidFill>
                  <a:schemeClr val="dk1"/>
                </a:solidFill>
              </a:rPr>
              <a:t>God only gives Their commandments being Present, Fulfilling them in Christ, in front of Faithful witnesses and the unfaithful. </a:t>
            </a:r>
            <a:r>
              <a:rPr lang="es-CR" sz="1200">
                <a:solidFill>
                  <a:schemeClr val="dk1"/>
                </a:solidFill>
                <a:latin typeface="Arial"/>
                <a:ea typeface="Arial"/>
                <a:cs typeface="Arial"/>
                <a:sym typeface="Arial"/>
              </a:rPr>
              <a:t> </a:t>
            </a:r>
            <a:r>
              <a:rPr lang="es-CR" sz="1200" u="sng">
                <a:solidFill>
                  <a:schemeClr val="dk1"/>
                </a:solidFill>
              </a:rPr>
              <a:t>Those of us that enter the Kingdom of</a:t>
            </a:r>
            <a:r>
              <a:rPr lang="es-CR" sz="1200" u="sng">
                <a:solidFill>
                  <a:schemeClr val="dk1"/>
                </a:solidFill>
                <a:latin typeface="Arial"/>
                <a:ea typeface="Arial"/>
                <a:cs typeface="Arial"/>
                <a:sym typeface="Arial"/>
              </a:rPr>
              <a:t> MelquisedecLisbet and remain there, are the Creatio</a:t>
            </a:r>
            <a:r>
              <a:rPr lang="es-CR" sz="1200" u="sng">
                <a:solidFill>
                  <a:schemeClr val="dk1"/>
                </a:solidFill>
              </a:rPr>
              <a:t>n of the Spiritual world of God and loyal witnesses of what God does in our lives and we see how everything in our environment is corrected</a:t>
            </a:r>
            <a:r>
              <a:rPr lang="es-CR" sz="1200">
                <a:solidFill>
                  <a:schemeClr val="dk1"/>
                </a:solidFill>
                <a:latin typeface="Arial"/>
                <a:ea typeface="Arial"/>
                <a:cs typeface="Arial"/>
                <a:sym typeface="Arial"/>
              </a:rPr>
              <a:t>.</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s-CR" sz="1200">
                <a:solidFill>
                  <a:schemeClr val="dk1"/>
                </a:solidFill>
              </a:rPr>
              <a:t>We, the Righteous and Prudent Children of Light </a:t>
            </a:r>
            <a:r>
              <a:rPr lang="es-CR" sz="1200" u="sng">
                <a:solidFill>
                  <a:schemeClr val="dk1"/>
                </a:solidFill>
              </a:rPr>
              <a:t>have been able to prove that in the name of </a:t>
            </a:r>
            <a:r>
              <a:rPr lang="es-CR" sz="1200" u="sng">
                <a:solidFill>
                  <a:schemeClr val="dk1"/>
                </a:solidFill>
                <a:latin typeface="Arial"/>
                <a:ea typeface="Arial"/>
                <a:cs typeface="Arial"/>
                <a:sym typeface="Arial"/>
              </a:rPr>
              <a:t> MelquisedecLisbet exist</a:t>
            </a:r>
            <a:r>
              <a:rPr lang="es-CR" sz="1200" u="sng">
                <a:solidFill>
                  <a:schemeClr val="dk1"/>
                </a:solidFill>
              </a:rPr>
              <a:t>s a power without equal that we had never known or experienced</a:t>
            </a:r>
            <a:r>
              <a:rPr lang="es-CR" sz="1200">
                <a:solidFill>
                  <a:schemeClr val="dk1"/>
                </a:solidFill>
                <a:latin typeface="Arial"/>
                <a:ea typeface="Arial"/>
                <a:cs typeface="Arial"/>
                <a:sym typeface="Arial"/>
              </a:rPr>
              <a:t>. </a:t>
            </a:r>
            <a:r>
              <a:rPr lang="es-CR" sz="1200">
                <a:solidFill>
                  <a:schemeClr val="dk1"/>
                </a:solidFill>
              </a:rPr>
              <a:t>We</a:t>
            </a:r>
            <a:r>
              <a:rPr lang="es-CR" sz="1200">
                <a:solidFill>
                  <a:schemeClr val="dk1"/>
                </a:solidFill>
                <a:latin typeface="Arial"/>
                <a:ea typeface="Arial"/>
                <a:cs typeface="Arial"/>
                <a:sym typeface="Arial"/>
              </a:rPr>
              <a:t>, </a:t>
            </a:r>
            <a:r>
              <a:rPr b="1" lang="es-CR" sz="1200">
                <a:solidFill>
                  <a:schemeClr val="dk1"/>
                </a:solidFill>
              </a:rPr>
              <a:t>the </a:t>
            </a:r>
            <a:r>
              <a:rPr b="1" lang="es-CR" sz="1200">
                <a:solidFill>
                  <a:schemeClr val="dk1"/>
                </a:solidFill>
              </a:rPr>
              <a:t>Spiritual</a:t>
            </a:r>
            <a:r>
              <a:rPr b="1" lang="es-CR" sz="1200">
                <a:solidFill>
                  <a:schemeClr val="dk1"/>
                </a:solidFill>
              </a:rPr>
              <a:t> Creation of God, have been made just like God </a:t>
            </a:r>
            <a:r>
              <a:rPr b="1" lang="es-CR" sz="1200">
                <a:solidFill>
                  <a:schemeClr val="dk1"/>
                </a:solidFill>
                <a:latin typeface="Arial"/>
                <a:ea typeface="Arial"/>
                <a:cs typeface="Arial"/>
                <a:sym typeface="Arial"/>
              </a:rPr>
              <a:t>MelquisedecLisbet, </a:t>
            </a:r>
            <a:r>
              <a:rPr b="1" lang="es-CR" sz="1200">
                <a:solidFill>
                  <a:schemeClr val="dk1"/>
                </a:solidFill>
              </a:rPr>
              <a:t>Faithful in EVERYTHING</a:t>
            </a:r>
            <a:r>
              <a:rPr b="1" lang="es-CR" sz="1200">
                <a:solidFill>
                  <a:schemeClr val="dk1"/>
                </a:solidFill>
                <a:latin typeface="Arial"/>
                <a:ea typeface="Arial"/>
                <a:cs typeface="Arial"/>
                <a:sym typeface="Arial"/>
              </a:rPr>
              <a:t>.  </a:t>
            </a:r>
            <a:r>
              <a:rPr b="1" lang="es-CR" sz="1200">
                <a:solidFill>
                  <a:schemeClr val="dk1"/>
                </a:solidFill>
              </a:rPr>
              <a:t>We desire to Serve Them, Please Them and </a:t>
            </a:r>
            <a:r>
              <a:rPr b="1" lang="es-CR" sz="1200" u="sng">
                <a:solidFill>
                  <a:schemeClr val="dk1"/>
                </a:solidFill>
              </a:rPr>
              <a:t>never</a:t>
            </a:r>
            <a:r>
              <a:rPr b="1" lang="es-CR" sz="1200">
                <a:solidFill>
                  <a:schemeClr val="dk1"/>
                </a:solidFill>
              </a:rPr>
              <a:t> fail Them</a:t>
            </a:r>
            <a:r>
              <a:rPr lang="es-CR" sz="1200">
                <a:solidFill>
                  <a:schemeClr val="dk1"/>
                </a:solidFill>
                <a:latin typeface="Arial"/>
                <a:ea typeface="Arial"/>
                <a:cs typeface="Arial"/>
                <a:sym typeface="Arial"/>
              </a:rPr>
              <a:t>. </a:t>
            </a:r>
            <a:endParaRPr/>
          </a:p>
          <a:p>
            <a:pPr indent="0" lvl="0" marL="0" marR="0" rtl="0" algn="l">
              <a:spcBef>
                <a:spcPts val="0"/>
              </a:spcBef>
              <a:spcAft>
                <a:spcPts val="0"/>
              </a:spcAft>
              <a:buNone/>
            </a:pPr>
            <a:r>
              <a:t/>
            </a:r>
            <a:endParaRPr b="1" sz="1200">
              <a:solidFill>
                <a:srgbClr val="7030A0"/>
              </a:solidFill>
              <a:latin typeface="Arial"/>
              <a:ea typeface="Arial"/>
              <a:cs typeface="Arial"/>
              <a:sym typeface="Arial"/>
            </a:endParaRPr>
          </a:p>
          <a:p>
            <a:pPr indent="0" lvl="0" marL="0" marR="0" rtl="0" algn="ctr">
              <a:spcBef>
                <a:spcPts val="0"/>
              </a:spcBef>
              <a:spcAft>
                <a:spcPts val="0"/>
              </a:spcAft>
              <a:buNone/>
            </a:pPr>
            <a:r>
              <a:rPr b="1" lang="es-CR" sz="1600">
                <a:solidFill>
                  <a:srgbClr val="BF9000"/>
                </a:solidFill>
                <a:latin typeface="Arial Rounded"/>
                <a:ea typeface="Arial Rounded"/>
                <a:cs typeface="Arial Rounded"/>
                <a:sym typeface="Arial Rounded"/>
              </a:rPr>
              <a:t>MelquisedecLisbet, we Listen to You and </a:t>
            </a:r>
            <a:r>
              <a:rPr b="1" lang="es-CR" sz="1600">
                <a:solidFill>
                  <a:srgbClr val="BF9000"/>
                </a:solidFill>
                <a:latin typeface="Arial Rounded"/>
                <a:ea typeface="Arial Rounded"/>
                <a:cs typeface="Arial Rounded"/>
                <a:sym typeface="Arial Rounded"/>
              </a:rPr>
              <a:t>Scrutinize carefully to do everything You ask of us, to please You always. Amen Hallelujah</a:t>
            </a:r>
            <a:r>
              <a:rPr b="1" lang="es-CR" sz="1600">
                <a:solidFill>
                  <a:srgbClr val="BF9000"/>
                </a:solidFill>
                <a:latin typeface="Arial Rounded"/>
                <a:ea typeface="Arial Rounded"/>
                <a:cs typeface="Arial Rounded"/>
                <a:sym typeface="Arial Rounded"/>
              </a:rPr>
              <a:t>! </a:t>
            </a:r>
            <a:endParaRPr/>
          </a:p>
          <a:p>
            <a:pPr indent="0" lvl="0" marL="0" marR="0" rtl="0" algn="ctr">
              <a:spcBef>
                <a:spcPts val="0"/>
              </a:spcBef>
              <a:spcAft>
                <a:spcPts val="0"/>
              </a:spcAft>
              <a:buNone/>
            </a:pPr>
            <a:r>
              <a:rPr b="1" lang="es-CR" sz="1600">
                <a:solidFill>
                  <a:srgbClr val="BF9000"/>
                </a:solidFill>
                <a:latin typeface="Arial Rounded"/>
                <a:ea typeface="Arial Rounded"/>
                <a:cs typeface="Arial Rounded"/>
                <a:sym typeface="Arial Rounded"/>
              </a:rPr>
              <a:t>For</a:t>
            </a:r>
            <a:r>
              <a:rPr b="1" lang="es-CR" sz="1600">
                <a:solidFill>
                  <a:srgbClr val="BF9000"/>
                </a:solidFill>
                <a:latin typeface="Arial Rounded"/>
                <a:ea typeface="Arial Rounded"/>
                <a:cs typeface="Arial Rounded"/>
                <a:sym typeface="Arial Rounded"/>
              </a:rPr>
              <a:t> MelquisedecLisbet! For our Father and our Mother!</a:t>
            </a:r>
            <a:endParaRPr b="1" sz="1600">
              <a:solidFill>
                <a:srgbClr val="BF9000"/>
              </a:solidFill>
              <a:latin typeface="Arial Rounded"/>
              <a:ea typeface="Arial Rounded"/>
              <a:cs typeface="Arial Rounded"/>
              <a:sym typeface="Arial Rounded"/>
            </a:endParaRPr>
          </a:p>
        </p:txBody>
      </p:sp>
      <p:pic>
        <p:nvPicPr>
          <p:cNvPr id="92" name="Google Shape;92;p1"/>
          <p:cNvPicPr preferRelativeResize="0"/>
          <p:nvPr/>
        </p:nvPicPr>
        <p:blipFill rotWithShape="1">
          <a:blip r:embed="rId4">
            <a:alphaModFix/>
          </a:blip>
          <a:srcRect b="0" l="0" r="0" t="0"/>
          <a:stretch/>
        </p:blipFill>
        <p:spPr>
          <a:xfrm>
            <a:off x="0" y="8003684"/>
            <a:ext cx="6858000" cy="1140316"/>
          </a:xfrm>
          <a:prstGeom prst="rect">
            <a:avLst/>
          </a:prstGeom>
          <a:noFill/>
          <a:ln>
            <a:noFill/>
          </a:ln>
        </p:spPr>
      </p:pic>
      <p:pic>
        <p:nvPicPr>
          <p:cNvPr id="93" name="Google Shape;93;p1"/>
          <p:cNvPicPr preferRelativeResize="0"/>
          <p:nvPr/>
        </p:nvPicPr>
        <p:blipFill rotWithShape="1">
          <a:blip r:embed="rId5">
            <a:alphaModFix/>
          </a:blip>
          <a:srcRect b="0" l="0" r="0" t="0"/>
          <a:stretch/>
        </p:blipFill>
        <p:spPr>
          <a:xfrm>
            <a:off x="0" y="1079525"/>
            <a:ext cx="762635" cy="702945"/>
          </a:xfrm>
          <a:prstGeom prst="rect">
            <a:avLst/>
          </a:prstGeom>
          <a:noFill/>
          <a:ln>
            <a:noFill/>
          </a:ln>
        </p:spPr>
      </p:pic>
      <p:pic>
        <p:nvPicPr>
          <p:cNvPr id="94" name="Google Shape;94;p1"/>
          <p:cNvPicPr preferRelativeResize="0"/>
          <p:nvPr/>
        </p:nvPicPr>
        <p:blipFill rotWithShape="1">
          <a:blip r:embed="rId5">
            <a:alphaModFix/>
          </a:blip>
          <a:srcRect b="0" l="0" r="0" t="0"/>
          <a:stretch/>
        </p:blipFill>
        <p:spPr>
          <a:xfrm>
            <a:off x="6115292" y="1079524"/>
            <a:ext cx="762635" cy="702945"/>
          </a:xfrm>
          <a:prstGeom prst="rect">
            <a:avLst/>
          </a:prstGeom>
          <a:noFill/>
          <a:ln>
            <a:noFill/>
          </a:ln>
        </p:spPr>
      </p:pic>
      <p:pic>
        <p:nvPicPr>
          <p:cNvPr id="95" name="Google Shape;95;p1"/>
          <p:cNvPicPr preferRelativeResize="0"/>
          <p:nvPr/>
        </p:nvPicPr>
        <p:blipFill>
          <a:blip r:embed="rId6">
            <a:alphaModFix/>
          </a:blip>
          <a:stretch>
            <a:fillRect/>
          </a:stretch>
        </p:blipFill>
        <p:spPr>
          <a:xfrm>
            <a:off x="188650" y="50375"/>
            <a:ext cx="5650446" cy="862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
          <p:cNvSpPr txBox="1"/>
          <p:nvPr/>
        </p:nvSpPr>
        <p:spPr>
          <a:xfrm>
            <a:off x="323449" y="2160552"/>
            <a:ext cx="6211200" cy="46947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None/>
            </a:pPr>
            <a:r>
              <a:rPr b="1" lang="es-CR" sz="1200">
                <a:solidFill>
                  <a:schemeClr val="dk1"/>
                </a:solidFill>
              </a:rPr>
              <a:t>Instructions for the class:</a:t>
            </a:r>
            <a:endParaRPr b="1"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s-CR" sz="1200">
                <a:solidFill>
                  <a:schemeClr val="dk1"/>
                </a:solidFill>
              </a:rPr>
              <a:t>Make copies of  pages 1 &amp; 3 for the younger children.</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s-CR" sz="1200">
                <a:solidFill>
                  <a:schemeClr val="dk1"/>
                </a:solidFill>
              </a:rPr>
              <a:t>Make copies of  pages 1 &amp; 4 for the older children.</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s-CR" sz="1200">
                <a:solidFill>
                  <a:schemeClr val="dk1"/>
                </a:solidFill>
              </a:rPr>
              <a:t>The collaborator gives a brief introduction of the topic and share the following definition with the children: </a:t>
            </a:r>
            <a:endParaRPr sz="1200">
              <a:solidFill>
                <a:schemeClr val="dk1"/>
              </a:solidFill>
            </a:endParaRPr>
          </a:p>
          <a:p>
            <a:pPr indent="-304800" lvl="0" marL="457200" rtl="0" algn="l">
              <a:spcBef>
                <a:spcPts val="0"/>
              </a:spcBef>
              <a:spcAft>
                <a:spcPts val="0"/>
              </a:spcAft>
              <a:buClr>
                <a:schemeClr val="dk1"/>
              </a:buClr>
              <a:buSzPts val="1200"/>
              <a:buChar char="•"/>
            </a:pPr>
            <a:r>
              <a:rPr b="1" lang="es-CR" sz="1200" u="sng">
                <a:solidFill>
                  <a:schemeClr val="dk1"/>
                </a:solidFill>
              </a:rPr>
              <a:t>Escudriñar</a:t>
            </a:r>
            <a:r>
              <a:rPr lang="es-CR" sz="1200">
                <a:solidFill>
                  <a:schemeClr val="dk1"/>
                </a:solidFill>
              </a:rPr>
              <a:t>: to examine something with a lot of attention, trying to find the details. </a:t>
            </a:r>
            <a:endParaRPr sz="1200">
              <a:solidFill>
                <a:schemeClr val="dk1"/>
              </a:solidFill>
            </a:endParaRPr>
          </a:p>
          <a:p>
            <a:pPr indent="-285750" lvl="0" marL="285750" marR="0" rtl="0" algn="l">
              <a:spcBef>
                <a:spcPts val="0"/>
              </a:spcBef>
              <a:spcAft>
                <a:spcPts val="0"/>
              </a:spcAft>
              <a:buClr>
                <a:schemeClr val="dk1"/>
              </a:buClr>
              <a:buSzPts val="1200"/>
              <a:buFont typeface="Arial"/>
              <a:buChar char="•"/>
            </a:pPr>
            <a:r>
              <a:rPr lang="es-CR" sz="1200">
                <a:solidFill>
                  <a:schemeClr val="dk1"/>
                </a:solidFill>
              </a:rPr>
              <a:t>You can ask the following questions to reinforce the topic, if you don’t have access to the video</a:t>
            </a:r>
            <a:r>
              <a:rPr lang="es-CR" sz="1200">
                <a:solidFill>
                  <a:schemeClr val="dk1"/>
                </a:solidFill>
                <a:latin typeface="Arial"/>
                <a:ea typeface="Arial"/>
                <a:cs typeface="Arial"/>
                <a:sym typeface="Arial"/>
              </a:rPr>
              <a:t>: </a:t>
            </a:r>
            <a:endParaRPr/>
          </a:p>
          <a:p>
            <a:pPr indent="-228600" lvl="0" marL="228600" marR="0" rtl="0" algn="l">
              <a:spcBef>
                <a:spcPts val="0"/>
              </a:spcBef>
              <a:spcAft>
                <a:spcPts val="0"/>
              </a:spcAft>
              <a:buClr>
                <a:schemeClr val="dk1"/>
              </a:buClr>
              <a:buSzPts val="1200"/>
              <a:buFont typeface="Calibri"/>
              <a:buAutoNum type="arabicPeriod"/>
            </a:pPr>
            <a:r>
              <a:rPr lang="es-CR" sz="1200">
                <a:solidFill>
                  <a:schemeClr val="dk1"/>
                </a:solidFill>
              </a:rPr>
              <a:t>How can you experience the Eternity of God</a:t>
            </a:r>
            <a:r>
              <a:rPr lang="es-CR" sz="1200">
                <a:solidFill>
                  <a:schemeClr val="dk1"/>
                </a:solidFill>
                <a:latin typeface="Arial"/>
                <a:ea typeface="Arial"/>
                <a:cs typeface="Arial"/>
                <a:sym typeface="Arial"/>
              </a:rPr>
              <a:t>?</a:t>
            </a:r>
            <a:r>
              <a:rPr b="1" lang="es-CR" sz="1200">
                <a:solidFill>
                  <a:srgbClr val="F96FD5"/>
                </a:solidFill>
              </a:rPr>
              <a:t> </a:t>
            </a:r>
            <a:r>
              <a:rPr b="1" lang="es-CR" sz="1200">
                <a:solidFill>
                  <a:srgbClr val="BF9000"/>
                </a:solidFill>
                <a:latin typeface="Arial"/>
                <a:ea typeface="Arial"/>
                <a:cs typeface="Arial"/>
                <a:sym typeface="Arial"/>
              </a:rPr>
              <a:t> By listening</a:t>
            </a:r>
            <a:r>
              <a:rPr b="1" lang="es-CR" sz="1200">
                <a:solidFill>
                  <a:srgbClr val="BF9000"/>
                </a:solidFill>
              </a:rPr>
              <a:t>, scrutinizing and obeying the eternal wisdom, Christ Lisbet, in Who is seen and lives the patience and eternal peace. It is in Christ Lisbet, the word of God in action where the commandments of God are. She communicates them by being present and shows us with Her actions how we should fulfill them.</a:t>
            </a:r>
            <a:endParaRPr b="1" sz="1200">
              <a:solidFill>
                <a:srgbClr val="F96FD5"/>
              </a:solidFill>
              <a:latin typeface="Arial"/>
              <a:ea typeface="Arial"/>
              <a:cs typeface="Arial"/>
              <a:sym typeface="Arial"/>
            </a:endParaRPr>
          </a:p>
          <a:p>
            <a:pPr indent="-228600" lvl="0" marL="228600" marR="0" rtl="0" algn="l">
              <a:spcBef>
                <a:spcPts val="0"/>
              </a:spcBef>
              <a:spcAft>
                <a:spcPts val="0"/>
              </a:spcAft>
              <a:buClr>
                <a:schemeClr val="dk1"/>
              </a:buClr>
              <a:buSzPts val="1200"/>
              <a:buFont typeface="Calibri"/>
              <a:buAutoNum type="arabicPeriod"/>
            </a:pPr>
            <a:r>
              <a:rPr lang="es-CR" sz="1200">
                <a:solidFill>
                  <a:schemeClr val="dk1"/>
                </a:solidFill>
              </a:rPr>
              <a:t>How has God</a:t>
            </a:r>
            <a:r>
              <a:rPr lang="es-CR" sz="1200">
                <a:solidFill>
                  <a:schemeClr val="dk1"/>
                </a:solidFill>
                <a:latin typeface="Arial"/>
                <a:ea typeface="Arial"/>
                <a:cs typeface="Arial"/>
                <a:sym typeface="Arial"/>
              </a:rPr>
              <a:t> MelquisedecLisbet made </a:t>
            </a:r>
            <a:r>
              <a:rPr lang="es-CR" sz="1200">
                <a:solidFill>
                  <a:schemeClr val="dk1"/>
                </a:solidFill>
              </a:rPr>
              <a:t>their spiritual creation? </a:t>
            </a:r>
            <a:r>
              <a:rPr b="1" lang="es-CR" sz="1200">
                <a:solidFill>
                  <a:srgbClr val="BF9000"/>
                </a:solidFill>
              </a:rPr>
              <a:t>the </a:t>
            </a:r>
            <a:r>
              <a:rPr b="1" lang="es-CR" sz="1200">
                <a:solidFill>
                  <a:srgbClr val="BF9000"/>
                </a:solidFill>
              </a:rPr>
              <a:t>spiritual</a:t>
            </a:r>
            <a:r>
              <a:rPr b="1" lang="es-CR" sz="1200">
                <a:solidFill>
                  <a:srgbClr val="BF9000"/>
                </a:solidFill>
              </a:rPr>
              <a:t> creation of God has been made just like God </a:t>
            </a:r>
            <a:r>
              <a:rPr b="1" lang="es-CR" sz="1200">
                <a:solidFill>
                  <a:srgbClr val="BF9000"/>
                </a:solidFill>
                <a:latin typeface="Arial"/>
                <a:ea typeface="Arial"/>
                <a:cs typeface="Arial"/>
                <a:sym typeface="Arial"/>
              </a:rPr>
              <a:t> MelquisedecLisbet, </a:t>
            </a:r>
            <a:r>
              <a:rPr b="1" lang="es-CR" sz="1200">
                <a:solidFill>
                  <a:srgbClr val="BF9000"/>
                </a:solidFill>
              </a:rPr>
              <a:t>Faithful  in everything.</a:t>
            </a:r>
            <a:r>
              <a:rPr b="1" lang="es-CR" sz="1200">
                <a:solidFill>
                  <a:srgbClr val="F96FD5"/>
                </a:solidFill>
                <a:latin typeface="Arial"/>
                <a:ea typeface="Arial"/>
                <a:cs typeface="Arial"/>
                <a:sym typeface="Arial"/>
              </a:rPr>
              <a:t> </a:t>
            </a:r>
            <a:endParaRPr/>
          </a:p>
          <a:p>
            <a:pPr indent="-171450" lvl="0" marL="171450" marR="0" rtl="0" algn="l">
              <a:spcBef>
                <a:spcPts val="0"/>
              </a:spcBef>
              <a:spcAft>
                <a:spcPts val="0"/>
              </a:spcAft>
              <a:buClr>
                <a:schemeClr val="dk1"/>
              </a:buClr>
              <a:buSzPts val="1200"/>
              <a:buFont typeface="Arial"/>
              <a:buChar char="•"/>
            </a:pPr>
            <a:r>
              <a:rPr lang="es-CR" sz="1200">
                <a:solidFill>
                  <a:schemeClr val="dk1"/>
                </a:solidFill>
              </a:rPr>
              <a:t>The collaborator should motivate the children too answer the questions while the time clock is on the screen of the video</a:t>
            </a:r>
            <a:r>
              <a:rPr lang="es-CR" sz="1200">
                <a:solidFill>
                  <a:schemeClr val="dk1"/>
                </a:solidFill>
                <a:latin typeface="Arial"/>
                <a:ea typeface="Arial"/>
                <a:cs typeface="Arial"/>
                <a:sym typeface="Arial"/>
              </a:rPr>
              <a:t>.</a:t>
            </a:r>
            <a:endParaRPr/>
          </a:p>
          <a:p>
            <a:pPr indent="0" lvl="0" marL="0" marR="0" rtl="0" algn="l">
              <a:spcBef>
                <a:spcPts val="0"/>
              </a:spcBef>
              <a:spcAft>
                <a:spcPts val="0"/>
              </a:spcAft>
              <a:buNone/>
            </a:pPr>
            <a:r>
              <a:t/>
            </a:r>
            <a:endParaRPr b="1" sz="1200">
              <a:solidFill>
                <a:schemeClr val="dk1"/>
              </a:solidFill>
              <a:latin typeface="Arial"/>
              <a:ea typeface="Arial"/>
              <a:cs typeface="Arial"/>
              <a:sym typeface="Arial"/>
            </a:endParaRPr>
          </a:p>
          <a:p>
            <a:pPr indent="0" lvl="1" marL="0" marR="0" rtl="0" algn="l">
              <a:spcBef>
                <a:spcPts val="0"/>
              </a:spcBef>
              <a:spcAft>
                <a:spcPts val="0"/>
              </a:spcAft>
              <a:buNone/>
            </a:pPr>
            <a:r>
              <a:rPr b="1" i="0" lang="es-CR" sz="1200" u="none" cap="none" strike="noStrike">
                <a:solidFill>
                  <a:schemeClr val="dk1"/>
                </a:solidFill>
                <a:latin typeface="Arial"/>
                <a:ea typeface="Arial"/>
                <a:cs typeface="Arial"/>
                <a:sym typeface="Arial"/>
              </a:rPr>
              <a:t>Activi</a:t>
            </a:r>
            <a:r>
              <a:rPr b="1" lang="es-CR" sz="1200">
                <a:solidFill>
                  <a:schemeClr val="dk1"/>
                </a:solidFill>
              </a:rPr>
              <a:t>ty</a:t>
            </a:r>
            <a:r>
              <a:rPr b="1" i="0" lang="es-CR" sz="1200" u="none" cap="none" strike="noStrike">
                <a:solidFill>
                  <a:schemeClr val="dk1"/>
                </a:solidFill>
                <a:latin typeface="Arial"/>
                <a:ea typeface="Arial"/>
                <a:cs typeface="Arial"/>
                <a:sym typeface="Arial"/>
              </a:rPr>
              <a:t>: </a:t>
            </a:r>
            <a:endParaRPr/>
          </a:p>
          <a:p>
            <a:pPr indent="0" lvl="1" marL="0" marR="0" rtl="0" algn="l">
              <a:spcBef>
                <a:spcPts val="0"/>
              </a:spcBef>
              <a:spcAft>
                <a:spcPts val="0"/>
              </a:spcAft>
              <a:buNone/>
            </a:pPr>
            <a:r>
              <a:rPr lang="es-CR" sz="1200">
                <a:solidFill>
                  <a:schemeClr val="dk1"/>
                </a:solidFill>
              </a:rPr>
              <a:t>The children will color the drawing on page 3</a:t>
            </a:r>
            <a:r>
              <a:rPr b="0" i="0" lang="es-CR" sz="1200" u="none" cap="none" strike="noStrike">
                <a:solidFill>
                  <a:schemeClr val="dk1"/>
                </a:solidFill>
                <a:latin typeface="Arial"/>
                <a:ea typeface="Arial"/>
                <a:cs typeface="Arial"/>
                <a:sym typeface="Arial"/>
              </a:rPr>
              <a:t>.</a:t>
            </a:r>
            <a:endParaRPr/>
          </a:p>
          <a:p>
            <a:pPr indent="0" lvl="1" marL="0" marR="0" rtl="0" algn="l">
              <a:spcBef>
                <a:spcPts val="0"/>
              </a:spcBef>
              <a:spcAft>
                <a:spcPts val="0"/>
              </a:spcAft>
              <a:buNone/>
            </a:pPr>
            <a:r>
              <a:t/>
            </a:r>
            <a:endParaRPr b="1" i="0" sz="1200" u="none" cap="none" strike="noStrike">
              <a:solidFill>
                <a:schemeClr val="dk1"/>
              </a:solidFill>
              <a:latin typeface="Arial"/>
              <a:ea typeface="Arial"/>
              <a:cs typeface="Arial"/>
              <a:sym typeface="Arial"/>
            </a:endParaRPr>
          </a:p>
          <a:p>
            <a:pPr indent="0" lvl="1" marL="0" marR="0" rtl="0" algn="l">
              <a:spcBef>
                <a:spcPts val="0"/>
              </a:spcBef>
              <a:spcAft>
                <a:spcPts val="0"/>
              </a:spcAft>
              <a:buNone/>
            </a:pPr>
            <a:r>
              <a:rPr b="1" i="0" lang="es-CR" sz="1200" u="none" cap="none" strike="noStrike">
                <a:solidFill>
                  <a:schemeClr val="dk1"/>
                </a:solidFill>
                <a:latin typeface="Arial"/>
                <a:ea typeface="Arial"/>
                <a:cs typeface="Arial"/>
                <a:sym typeface="Arial"/>
              </a:rPr>
              <a:t>M</a:t>
            </a:r>
            <a:r>
              <a:rPr b="1" i="0" lang="es-CR" sz="1200" u="none" cap="none" strike="noStrike">
                <a:solidFill>
                  <a:schemeClr val="dk1"/>
                </a:solidFill>
                <a:latin typeface="Arial"/>
                <a:ea typeface="Arial"/>
                <a:cs typeface="Arial"/>
                <a:sym typeface="Arial"/>
              </a:rPr>
              <a:t>aterials:</a:t>
            </a:r>
            <a:endParaRPr/>
          </a:p>
          <a:p>
            <a:pPr indent="0" lvl="1" marL="0" marR="0" rtl="0" algn="l">
              <a:spcBef>
                <a:spcPts val="0"/>
              </a:spcBef>
              <a:spcAft>
                <a:spcPts val="0"/>
              </a:spcAft>
              <a:buNone/>
            </a:pPr>
            <a:r>
              <a:rPr lang="es-CR" sz="1200">
                <a:solidFill>
                  <a:schemeClr val="dk1"/>
                </a:solidFill>
              </a:rPr>
              <a:t>Crayons/ colored pencils</a:t>
            </a:r>
            <a:endParaRPr sz="1200">
              <a:solidFill>
                <a:schemeClr val="dk1"/>
              </a:solidFill>
            </a:endParaRPr>
          </a:p>
          <a:p>
            <a:pPr indent="0" lvl="1" marL="0" marR="0" rtl="0" algn="l">
              <a:spcBef>
                <a:spcPts val="0"/>
              </a:spcBef>
              <a:spcAft>
                <a:spcPts val="0"/>
              </a:spcAft>
              <a:buNone/>
            </a:pPr>
            <a:r>
              <a:rPr lang="es-CR">
                <a:solidFill>
                  <a:schemeClr val="dk1"/>
                </a:solidFill>
              </a:rPr>
              <a:t>pencil</a:t>
            </a:r>
            <a:r>
              <a:rPr i="0" lang="es-CR" sz="1400" u="none" cap="none" strike="noStrike">
                <a:solidFill>
                  <a:schemeClr val="dk1"/>
                </a:solidFill>
              </a:rPr>
              <a:t>	</a:t>
            </a:r>
            <a:r>
              <a:rPr b="0" i="0" lang="es-CR" sz="1400" u="none" cap="none" strike="noStrike">
                <a:solidFill>
                  <a:schemeClr val="dk1"/>
                </a:solidFill>
                <a:latin typeface="Arial"/>
                <a:ea typeface="Arial"/>
                <a:cs typeface="Arial"/>
                <a:sym typeface="Arial"/>
              </a:rPr>
              <a:t>   	    </a:t>
            </a:r>
            <a:endParaRPr/>
          </a:p>
        </p:txBody>
      </p:sp>
      <p:sp>
        <p:nvSpPr>
          <p:cNvPr id="101" name="Google Shape;101;p2"/>
          <p:cNvSpPr/>
          <p:nvPr/>
        </p:nvSpPr>
        <p:spPr>
          <a:xfrm>
            <a:off x="1916353" y="1665932"/>
            <a:ext cx="30252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R">
                <a:solidFill>
                  <a:schemeClr val="dk1"/>
                </a:solidFill>
                <a:latin typeface="Century Gothic"/>
                <a:ea typeface="Century Gothic"/>
                <a:cs typeface="Century Gothic"/>
                <a:sym typeface="Century Gothic"/>
              </a:rPr>
              <a:t>Page for Parent/ Collaborator</a:t>
            </a:r>
            <a:endParaRPr/>
          </a:p>
        </p:txBody>
      </p:sp>
      <p:pic>
        <p:nvPicPr>
          <p:cNvPr id="102" name="Google Shape;102;p2"/>
          <p:cNvPicPr preferRelativeResize="0"/>
          <p:nvPr/>
        </p:nvPicPr>
        <p:blipFill rotWithShape="1">
          <a:blip r:embed="rId3">
            <a:alphaModFix/>
          </a:blip>
          <a:srcRect b="0" l="0" r="0" t="0"/>
          <a:stretch/>
        </p:blipFill>
        <p:spPr>
          <a:xfrm>
            <a:off x="6118857" y="232121"/>
            <a:ext cx="618506" cy="428163"/>
          </a:xfrm>
          <a:prstGeom prst="rect">
            <a:avLst/>
          </a:prstGeom>
          <a:noFill/>
          <a:ln>
            <a:noFill/>
          </a:ln>
        </p:spPr>
      </p:pic>
      <p:sp>
        <p:nvSpPr>
          <p:cNvPr id="103" name="Google Shape;103;p2"/>
          <p:cNvSpPr/>
          <p:nvPr/>
        </p:nvSpPr>
        <p:spPr>
          <a:xfrm>
            <a:off x="394265" y="928477"/>
            <a:ext cx="6087300" cy="708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CR" sz="2000" u="sng">
                <a:solidFill>
                  <a:schemeClr val="dk1"/>
                </a:solidFill>
              </a:rPr>
              <a:t>Lesson</a:t>
            </a:r>
            <a:r>
              <a:rPr b="1" i="0" lang="es-CR" sz="2000" u="sng" cap="none" strike="noStrike">
                <a:solidFill>
                  <a:schemeClr val="dk1"/>
                </a:solidFill>
                <a:latin typeface="Arial"/>
                <a:ea typeface="Arial"/>
                <a:cs typeface="Arial"/>
                <a:sym typeface="Arial"/>
              </a:rPr>
              <a:t> #450 </a:t>
            </a:r>
            <a:r>
              <a:rPr b="1" lang="es-CR" sz="2000" u="sng">
                <a:solidFill>
                  <a:schemeClr val="dk1"/>
                </a:solidFill>
              </a:rPr>
              <a:t>The Word of Eternal Holiness,</a:t>
            </a:r>
            <a:endParaRPr b="1" sz="2000" u="sng">
              <a:solidFill>
                <a:schemeClr val="dk1"/>
              </a:solidFill>
            </a:endParaRPr>
          </a:p>
          <a:p>
            <a:pPr indent="0" lvl="0" marL="0" marR="0" rtl="0" algn="ctr">
              <a:spcBef>
                <a:spcPts val="0"/>
              </a:spcBef>
              <a:spcAft>
                <a:spcPts val="0"/>
              </a:spcAft>
              <a:buNone/>
            </a:pPr>
            <a:r>
              <a:rPr b="1" lang="es-CR" sz="2000" u="sng">
                <a:solidFill>
                  <a:schemeClr val="dk1"/>
                </a:solidFill>
              </a:rPr>
              <a:t> Christ</a:t>
            </a:r>
            <a:r>
              <a:rPr b="1" i="0" lang="es-CR" sz="2000" u="sng" cap="none" strike="noStrike">
                <a:solidFill>
                  <a:schemeClr val="dk1"/>
                </a:solidFill>
                <a:latin typeface="Arial"/>
                <a:ea typeface="Arial"/>
                <a:cs typeface="Arial"/>
                <a:sym typeface="Arial"/>
              </a:rPr>
              <a:t> Lisbet</a:t>
            </a:r>
            <a:endParaRPr/>
          </a:p>
        </p:txBody>
      </p:sp>
      <p:pic>
        <p:nvPicPr>
          <p:cNvPr id="104" name="Google Shape;104;p2"/>
          <p:cNvPicPr preferRelativeResize="0"/>
          <p:nvPr/>
        </p:nvPicPr>
        <p:blipFill>
          <a:blip r:embed="rId4">
            <a:alphaModFix/>
          </a:blip>
          <a:stretch>
            <a:fillRect/>
          </a:stretch>
        </p:blipFill>
        <p:spPr>
          <a:xfrm>
            <a:off x="188650" y="50375"/>
            <a:ext cx="5650446" cy="862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3"/>
          <p:cNvSpPr txBox="1"/>
          <p:nvPr/>
        </p:nvSpPr>
        <p:spPr>
          <a:xfrm>
            <a:off x="980728" y="6372200"/>
            <a:ext cx="205075" cy="29732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10" name="Google Shape;110;p3"/>
          <p:cNvPicPr preferRelativeResize="0"/>
          <p:nvPr/>
        </p:nvPicPr>
        <p:blipFill rotWithShape="1">
          <a:blip r:embed="rId3">
            <a:alphaModFix/>
          </a:blip>
          <a:srcRect b="0" l="0" r="0" t="0"/>
          <a:stretch/>
        </p:blipFill>
        <p:spPr>
          <a:xfrm>
            <a:off x="6118857" y="216627"/>
            <a:ext cx="618506" cy="428163"/>
          </a:xfrm>
          <a:prstGeom prst="rect">
            <a:avLst/>
          </a:prstGeom>
          <a:noFill/>
          <a:ln>
            <a:noFill/>
          </a:ln>
        </p:spPr>
      </p:pic>
      <p:sp>
        <p:nvSpPr>
          <p:cNvPr id="111" name="Google Shape;111;p3"/>
          <p:cNvSpPr/>
          <p:nvPr/>
        </p:nvSpPr>
        <p:spPr>
          <a:xfrm>
            <a:off x="394265" y="1004677"/>
            <a:ext cx="6087300" cy="708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CR" sz="2000" u="sng">
                <a:solidFill>
                  <a:schemeClr val="dk1"/>
                </a:solidFill>
              </a:rPr>
              <a:t>Lesson</a:t>
            </a:r>
            <a:r>
              <a:rPr b="1" i="0" lang="es-CR" sz="2000" u="sng" cap="none" strike="noStrike">
                <a:solidFill>
                  <a:schemeClr val="dk1"/>
                </a:solidFill>
                <a:latin typeface="Arial"/>
                <a:ea typeface="Arial"/>
                <a:cs typeface="Arial"/>
                <a:sym typeface="Arial"/>
              </a:rPr>
              <a:t> #450 </a:t>
            </a:r>
            <a:r>
              <a:rPr b="1" lang="es-CR" sz="2000" u="sng">
                <a:solidFill>
                  <a:schemeClr val="dk1"/>
                </a:solidFill>
              </a:rPr>
              <a:t>The Word of Eternal Holiness,</a:t>
            </a:r>
            <a:endParaRPr b="1" sz="2000" u="sng">
              <a:solidFill>
                <a:schemeClr val="dk1"/>
              </a:solidFill>
            </a:endParaRPr>
          </a:p>
          <a:p>
            <a:pPr indent="0" lvl="0" marL="0" marR="0" rtl="0" algn="ctr">
              <a:spcBef>
                <a:spcPts val="0"/>
              </a:spcBef>
              <a:spcAft>
                <a:spcPts val="0"/>
              </a:spcAft>
              <a:buNone/>
            </a:pPr>
            <a:r>
              <a:rPr b="1" lang="es-CR" sz="2000" u="sng">
                <a:solidFill>
                  <a:schemeClr val="dk1"/>
                </a:solidFill>
              </a:rPr>
              <a:t> Christ</a:t>
            </a:r>
            <a:r>
              <a:rPr b="1" i="0" lang="es-CR" sz="2000" u="sng" cap="none" strike="noStrike">
                <a:solidFill>
                  <a:schemeClr val="dk1"/>
                </a:solidFill>
                <a:latin typeface="Arial"/>
                <a:ea typeface="Arial"/>
                <a:cs typeface="Arial"/>
                <a:sym typeface="Arial"/>
              </a:rPr>
              <a:t> Lisbet</a:t>
            </a:r>
            <a:endParaRPr/>
          </a:p>
        </p:txBody>
      </p:sp>
      <p:pic>
        <p:nvPicPr>
          <p:cNvPr id="112" name="Google Shape;112;p3"/>
          <p:cNvPicPr preferRelativeResize="0"/>
          <p:nvPr/>
        </p:nvPicPr>
        <p:blipFill>
          <a:blip r:embed="rId4">
            <a:alphaModFix/>
          </a:blip>
          <a:stretch>
            <a:fillRect/>
          </a:stretch>
        </p:blipFill>
        <p:spPr>
          <a:xfrm>
            <a:off x="188650" y="50375"/>
            <a:ext cx="5650446" cy="862900"/>
          </a:xfrm>
          <a:prstGeom prst="rect">
            <a:avLst/>
          </a:prstGeom>
          <a:noFill/>
          <a:ln>
            <a:noFill/>
          </a:ln>
        </p:spPr>
      </p:pic>
      <p:pic>
        <p:nvPicPr>
          <p:cNvPr id="113" name="Google Shape;113;p3"/>
          <p:cNvPicPr preferRelativeResize="0"/>
          <p:nvPr/>
        </p:nvPicPr>
        <p:blipFill>
          <a:blip r:embed="rId5">
            <a:alphaModFix/>
          </a:blip>
          <a:stretch>
            <a:fillRect/>
          </a:stretch>
        </p:blipFill>
        <p:spPr>
          <a:xfrm>
            <a:off x="269275" y="1804075"/>
            <a:ext cx="6351051" cy="7207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22ae260f48a_0_7"/>
          <p:cNvSpPr txBox="1"/>
          <p:nvPr/>
        </p:nvSpPr>
        <p:spPr>
          <a:xfrm>
            <a:off x="980728" y="6372200"/>
            <a:ext cx="2052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19" name="Google Shape;119;g22ae260f48a_0_7"/>
          <p:cNvPicPr preferRelativeResize="0"/>
          <p:nvPr/>
        </p:nvPicPr>
        <p:blipFill rotWithShape="1">
          <a:blip r:embed="rId3">
            <a:alphaModFix/>
          </a:blip>
          <a:srcRect b="0" l="0" r="0" t="0"/>
          <a:stretch/>
        </p:blipFill>
        <p:spPr>
          <a:xfrm>
            <a:off x="6118857" y="216627"/>
            <a:ext cx="618506" cy="428163"/>
          </a:xfrm>
          <a:prstGeom prst="rect">
            <a:avLst/>
          </a:prstGeom>
          <a:noFill/>
          <a:ln>
            <a:noFill/>
          </a:ln>
        </p:spPr>
      </p:pic>
      <p:sp>
        <p:nvSpPr>
          <p:cNvPr id="120" name="Google Shape;120;g22ae260f48a_0_7"/>
          <p:cNvSpPr/>
          <p:nvPr/>
        </p:nvSpPr>
        <p:spPr>
          <a:xfrm>
            <a:off x="394265" y="1004677"/>
            <a:ext cx="6087300" cy="708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CR" sz="2000" u="sng">
                <a:solidFill>
                  <a:schemeClr val="dk1"/>
                </a:solidFill>
              </a:rPr>
              <a:t>Lesson</a:t>
            </a:r>
            <a:r>
              <a:rPr b="1" i="0" lang="es-CR" sz="2000" u="sng" cap="none" strike="noStrike">
                <a:solidFill>
                  <a:schemeClr val="dk1"/>
                </a:solidFill>
                <a:latin typeface="Arial"/>
                <a:ea typeface="Arial"/>
                <a:cs typeface="Arial"/>
                <a:sym typeface="Arial"/>
              </a:rPr>
              <a:t> #450 </a:t>
            </a:r>
            <a:r>
              <a:rPr b="1" lang="es-CR" sz="2000" u="sng">
                <a:solidFill>
                  <a:schemeClr val="dk1"/>
                </a:solidFill>
              </a:rPr>
              <a:t>The Word of Eternal Holiness,</a:t>
            </a:r>
            <a:endParaRPr b="1" sz="2000" u="sng">
              <a:solidFill>
                <a:schemeClr val="dk1"/>
              </a:solidFill>
            </a:endParaRPr>
          </a:p>
          <a:p>
            <a:pPr indent="0" lvl="0" marL="0" marR="0" rtl="0" algn="ctr">
              <a:spcBef>
                <a:spcPts val="0"/>
              </a:spcBef>
              <a:spcAft>
                <a:spcPts val="0"/>
              </a:spcAft>
              <a:buNone/>
            </a:pPr>
            <a:r>
              <a:rPr b="1" lang="es-CR" sz="2000" u="sng">
                <a:solidFill>
                  <a:schemeClr val="dk1"/>
                </a:solidFill>
              </a:rPr>
              <a:t> Christ</a:t>
            </a:r>
            <a:r>
              <a:rPr b="1" i="0" lang="es-CR" sz="2000" u="sng" cap="none" strike="noStrike">
                <a:solidFill>
                  <a:schemeClr val="dk1"/>
                </a:solidFill>
                <a:latin typeface="Arial"/>
                <a:ea typeface="Arial"/>
                <a:cs typeface="Arial"/>
                <a:sym typeface="Arial"/>
              </a:rPr>
              <a:t> Lisbet</a:t>
            </a:r>
            <a:endParaRPr/>
          </a:p>
        </p:txBody>
      </p:sp>
      <p:pic>
        <p:nvPicPr>
          <p:cNvPr id="121" name="Google Shape;121;g22ae260f48a_0_7"/>
          <p:cNvPicPr preferRelativeResize="0"/>
          <p:nvPr/>
        </p:nvPicPr>
        <p:blipFill>
          <a:blip r:embed="rId4">
            <a:alphaModFix/>
          </a:blip>
          <a:stretch>
            <a:fillRect/>
          </a:stretch>
        </p:blipFill>
        <p:spPr>
          <a:xfrm>
            <a:off x="188650" y="50375"/>
            <a:ext cx="5650446" cy="862900"/>
          </a:xfrm>
          <a:prstGeom prst="rect">
            <a:avLst/>
          </a:prstGeom>
          <a:noFill/>
          <a:ln>
            <a:noFill/>
          </a:ln>
        </p:spPr>
      </p:pic>
      <p:pic>
        <p:nvPicPr>
          <p:cNvPr id="122" name="Google Shape;122;g22ae260f48a_0_7"/>
          <p:cNvPicPr preferRelativeResize="0"/>
          <p:nvPr/>
        </p:nvPicPr>
        <p:blipFill rotWithShape="1">
          <a:blip r:embed="rId5">
            <a:alphaModFix/>
          </a:blip>
          <a:srcRect b="18460" l="0" r="0" t="7311"/>
          <a:stretch/>
        </p:blipFill>
        <p:spPr>
          <a:xfrm>
            <a:off x="270325" y="1804075"/>
            <a:ext cx="6087301" cy="68452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22ae260f48a_0_15"/>
          <p:cNvSpPr txBox="1"/>
          <p:nvPr/>
        </p:nvSpPr>
        <p:spPr>
          <a:xfrm>
            <a:off x="980728" y="6372200"/>
            <a:ext cx="2052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28" name="Google Shape;128;g22ae260f48a_0_15"/>
          <p:cNvPicPr preferRelativeResize="0"/>
          <p:nvPr/>
        </p:nvPicPr>
        <p:blipFill rotWithShape="1">
          <a:blip r:embed="rId3">
            <a:alphaModFix/>
          </a:blip>
          <a:srcRect b="0" l="0" r="0" t="0"/>
          <a:stretch/>
        </p:blipFill>
        <p:spPr>
          <a:xfrm>
            <a:off x="6118857" y="216627"/>
            <a:ext cx="618506" cy="428163"/>
          </a:xfrm>
          <a:prstGeom prst="rect">
            <a:avLst/>
          </a:prstGeom>
          <a:noFill/>
          <a:ln>
            <a:noFill/>
          </a:ln>
        </p:spPr>
      </p:pic>
      <p:sp>
        <p:nvSpPr>
          <p:cNvPr id="129" name="Google Shape;129;g22ae260f48a_0_15"/>
          <p:cNvSpPr/>
          <p:nvPr/>
        </p:nvSpPr>
        <p:spPr>
          <a:xfrm>
            <a:off x="394265" y="1004677"/>
            <a:ext cx="6087300" cy="708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CR" sz="2000" u="sng">
                <a:solidFill>
                  <a:schemeClr val="dk1"/>
                </a:solidFill>
              </a:rPr>
              <a:t>Lesson</a:t>
            </a:r>
            <a:r>
              <a:rPr b="1" i="0" lang="es-CR" sz="2000" u="sng" cap="none" strike="noStrike">
                <a:solidFill>
                  <a:schemeClr val="dk1"/>
                </a:solidFill>
                <a:latin typeface="Arial"/>
                <a:ea typeface="Arial"/>
                <a:cs typeface="Arial"/>
                <a:sym typeface="Arial"/>
              </a:rPr>
              <a:t> #450 </a:t>
            </a:r>
            <a:r>
              <a:rPr b="1" lang="es-CR" sz="2000" u="sng">
                <a:solidFill>
                  <a:schemeClr val="dk1"/>
                </a:solidFill>
              </a:rPr>
              <a:t>The Word of Eternal Holiness,</a:t>
            </a:r>
            <a:endParaRPr b="1" sz="2000" u="sng">
              <a:solidFill>
                <a:schemeClr val="dk1"/>
              </a:solidFill>
            </a:endParaRPr>
          </a:p>
          <a:p>
            <a:pPr indent="0" lvl="0" marL="0" marR="0" rtl="0" algn="ctr">
              <a:spcBef>
                <a:spcPts val="0"/>
              </a:spcBef>
              <a:spcAft>
                <a:spcPts val="0"/>
              </a:spcAft>
              <a:buNone/>
            </a:pPr>
            <a:r>
              <a:rPr b="1" lang="es-CR" sz="2000" u="sng">
                <a:solidFill>
                  <a:schemeClr val="dk1"/>
                </a:solidFill>
              </a:rPr>
              <a:t> Christ</a:t>
            </a:r>
            <a:r>
              <a:rPr b="1" i="0" lang="es-CR" sz="2000" u="sng" cap="none" strike="noStrike">
                <a:solidFill>
                  <a:schemeClr val="dk1"/>
                </a:solidFill>
                <a:latin typeface="Arial"/>
                <a:ea typeface="Arial"/>
                <a:cs typeface="Arial"/>
                <a:sym typeface="Arial"/>
              </a:rPr>
              <a:t> Lisbet</a:t>
            </a:r>
            <a:endParaRPr/>
          </a:p>
        </p:txBody>
      </p:sp>
      <p:pic>
        <p:nvPicPr>
          <p:cNvPr id="130" name="Google Shape;130;g22ae260f48a_0_15"/>
          <p:cNvPicPr preferRelativeResize="0"/>
          <p:nvPr/>
        </p:nvPicPr>
        <p:blipFill>
          <a:blip r:embed="rId4">
            <a:alphaModFix/>
          </a:blip>
          <a:stretch>
            <a:fillRect/>
          </a:stretch>
        </p:blipFill>
        <p:spPr>
          <a:xfrm>
            <a:off x="188650" y="50375"/>
            <a:ext cx="5650446" cy="862900"/>
          </a:xfrm>
          <a:prstGeom prst="rect">
            <a:avLst/>
          </a:prstGeom>
          <a:noFill/>
          <a:ln>
            <a:noFill/>
          </a:ln>
        </p:spPr>
      </p:pic>
      <p:pic>
        <p:nvPicPr>
          <p:cNvPr id="131" name="Google Shape;131;g22ae260f48a_0_15"/>
          <p:cNvPicPr preferRelativeResize="0"/>
          <p:nvPr/>
        </p:nvPicPr>
        <p:blipFill rotWithShape="1">
          <a:blip r:embed="rId5">
            <a:alphaModFix/>
          </a:blip>
          <a:srcRect b="0" l="0" r="0" t="2133"/>
          <a:stretch/>
        </p:blipFill>
        <p:spPr>
          <a:xfrm>
            <a:off x="394275" y="1945125"/>
            <a:ext cx="5933950" cy="68048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2011-04-01T14:17:38Z</dcterms:created>
  <dc:creator>Willington</dc:creator>
</cp:coreProperties>
</file>