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78" r:id="rId4"/>
    <p:sldId id="280" r:id="rId5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AFA"/>
    <a:srgbClr val="FE4CCB"/>
    <a:srgbClr val="EAEAEA"/>
    <a:srgbClr val="E06ECA"/>
    <a:srgbClr val="F6BB00"/>
    <a:srgbClr val="17CF29"/>
    <a:srgbClr val="F26A1E"/>
    <a:srgbClr val="FF0066"/>
    <a:srgbClr val="2006B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74" autoAdjust="0"/>
    <p:restoredTop sz="94291" autoAdjust="0"/>
  </p:normalViewPr>
  <p:slideViewPr>
    <p:cSldViewPr>
      <p:cViewPr>
        <p:scale>
          <a:sx n="79" d="100"/>
          <a:sy n="79" d="100"/>
        </p:scale>
        <p:origin x="1974" y="-13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4/04/2022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12857" y="1045443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¡Por MelquisedecLisbet!</a:t>
            </a:r>
          </a:p>
          <a:p>
            <a:pPr eaLnBrk="1" hangingPunct="1"/>
            <a:r>
              <a:rPr lang="es-CR" altLang="es-MX" sz="1100" b="1" dirty="0"/>
              <a:t>¡Por nuestro Padre y nuestra Madre!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1283287" y="692768"/>
            <a:ext cx="48361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387 Dios y Cristo son Iguales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188640" y="1595467"/>
            <a:ext cx="6452539" cy="7248138"/>
          </a:xfrm>
          <a:custGeom>
            <a:avLst/>
            <a:gdLst>
              <a:gd name="connsiteX0" fmla="*/ 0 w 6624736"/>
              <a:gd name="connsiteY0" fmla="*/ 0 h 7571303"/>
              <a:gd name="connsiteX1" fmla="*/ 618308 w 6624736"/>
              <a:gd name="connsiteY1" fmla="*/ 0 h 7571303"/>
              <a:gd name="connsiteX2" fmla="*/ 1302864 w 6624736"/>
              <a:gd name="connsiteY2" fmla="*/ 0 h 7571303"/>
              <a:gd name="connsiteX3" fmla="*/ 1854925 w 6624736"/>
              <a:gd name="connsiteY3" fmla="*/ 0 h 7571303"/>
              <a:gd name="connsiteX4" fmla="*/ 2406987 w 6624736"/>
              <a:gd name="connsiteY4" fmla="*/ 0 h 7571303"/>
              <a:gd name="connsiteX5" fmla="*/ 2959048 w 6624736"/>
              <a:gd name="connsiteY5" fmla="*/ 0 h 7571303"/>
              <a:gd name="connsiteX6" fmla="*/ 3444862 w 6624736"/>
              <a:gd name="connsiteY6" fmla="*/ 0 h 7571303"/>
              <a:gd name="connsiteX7" fmla="*/ 4063171 w 6624736"/>
              <a:gd name="connsiteY7" fmla="*/ 0 h 7571303"/>
              <a:gd name="connsiteX8" fmla="*/ 4482738 w 6624736"/>
              <a:gd name="connsiteY8" fmla="*/ 0 h 7571303"/>
              <a:gd name="connsiteX9" fmla="*/ 5101046 w 6624736"/>
              <a:gd name="connsiteY9" fmla="*/ 0 h 7571303"/>
              <a:gd name="connsiteX10" fmla="*/ 5719355 w 6624736"/>
              <a:gd name="connsiteY10" fmla="*/ 0 h 7571303"/>
              <a:gd name="connsiteX11" fmla="*/ 6624736 w 6624736"/>
              <a:gd name="connsiteY11" fmla="*/ 0 h 7571303"/>
              <a:gd name="connsiteX12" fmla="*/ 6624736 w 6624736"/>
              <a:gd name="connsiteY12" fmla="*/ 582407 h 7571303"/>
              <a:gd name="connsiteX13" fmla="*/ 6624736 w 6624736"/>
              <a:gd name="connsiteY13" fmla="*/ 1013390 h 7571303"/>
              <a:gd name="connsiteX14" fmla="*/ 6624736 w 6624736"/>
              <a:gd name="connsiteY14" fmla="*/ 1444371 h 7571303"/>
              <a:gd name="connsiteX15" fmla="*/ 6624736 w 6624736"/>
              <a:gd name="connsiteY15" fmla="*/ 2102492 h 7571303"/>
              <a:gd name="connsiteX16" fmla="*/ 6624736 w 6624736"/>
              <a:gd name="connsiteY16" fmla="*/ 2760613 h 7571303"/>
              <a:gd name="connsiteX17" fmla="*/ 6624736 w 6624736"/>
              <a:gd name="connsiteY17" fmla="*/ 3267308 h 7571303"/>
              <a:gd name="connsiteX18" fmla="*/ 6624736 w 6624736"/>
              <a:gd name="connsiteY18" fmla="*/ 3925428 h 7571303"/>
              <a:gd name="connsiteX19" fmla="*/ 6624736 w 6624736"/>
              <a:gd name="connsiteY19" fmla="*/ 4507837 h 7571303"/>
              <a:gd name="connsiteX20" fmla="*/ 6624736 w 6624736"/>
              <a:gd name="connsiteY20" fmla="*/ 5241670 h 7571303"/>
              <a:gd name="connsiteX21" fmla="*/ 6624736 w 6624736"/>
              <a:gd name="connsiteY21" fmla="*/ 5748365 h 7571303"/>
              <a:gd name="connsiteX22" fmla="*/ 6624736 w 6624736"/>
              <a:gd name="connsiteY22" fmla="*/ 6406486 h 7571303"/>
              <a:gd name="connsiteX23" fmla="*/ 6624736 w 6624736"/>
              <a:gd name="connsiteY23" fmla="*/ 6913182 h 7571303"/>
              <a:gd name="connsiteX24" fmla="*/ 6624736 w 6624736"/>
              <a:gd name="connsiteY24" fmla="*/ 7571303 h 7571303"/>
              <a:gd name="connsiteX25" fmla="*/ 6205169 w 6624736"/>
              <a:gd name="connsiteY25" fmla="*/ 7571303 h 7571303"/>
              <a:gd name="connsiteX26" fmla="*/ 5586860 w 6624736"/>
              <a:gd name="connsiteY26" fmla="*/ 7571303 h 7571303"/>
              <a:gd name="connsiteX27" fmla="*/ 5101046 w 6624736"/>
              <a:gd name="connsiteY27" fmla="*/ 7571303 h 7571303"/>
              <a:gd name="connsiteX28" fmla="*/ 4416490 w 6624736"/>
              <a:gd name="connsiteY28" fmla="*/ 7571303 h 7571303"/>
              <a:gd name="connsiteX29" fmla="*/ 3930676 w 6624736"/>
              <a:gd name="connsiteY29" fmla="*/ 7571303 h 7571303"/>
              <a:gd name="connsiteX30" fmla="*/ 3444862 w 6624736"/>
              <a:gd name="connsiteY30" fmla="*/ 7571303 h 7571303"/>
              <a:gd name="connsiteX31" fmla="*/ 3091543 w 6624736"/>
              <a:gd name="connsiteY31" fmla="*/ 7571303 h 7571303"/>
              <a:gd name="connsiteX32" fmla="*/ 2406987 w 6624736"/>
              <a:gd name="connsiteY32" fmla="*/ 7571303 h 7571303"/>
              <a:gd name="connsiteX33" fmla="*/ 1788678 w 6624736"/>
              <a:gd name="connsiteY33" fmla="*/ 7571303 h 7571303"/>
              <a:gd name="connsiteX34" fmla="*/ 1302864 w 6624736"/>
              <a:gd name="connsiteY34" fmla="*/ 7571303 h 7571303"/>
              <a:gd name="connsiteX35" fmla="*/ 684556 w 6624736"/>
              <a:gd name="connsiteY35" fmla="*/ 7571303 h 7571303"/>
              <a:gd name="connsiteX36" fmla="*/ 0 w 6624736"/>
              <a:gd name="connsiteY36" fmla="*/ 7571303 h 7571303"/>
              <a:gd name="connsiteX37" fmla="*/ 0 w 6624736"/>
              <a:gd name="connsiteY37" fmla="*/ 7216033 h 7571303"/>
              <a:gd name="connsiteX38" fmla="*/ 0 w 6624736"/>
              <a:gd name="connsiteY38" fmla="*/ 6785052 h 7571303"/>
              <a:gd name="connsiteX39" fmla="*/ 0 w 6624736"/>
              <a:gd name="connsiteY39" fmla="*/ 6051218 h 7571303"/>
              <a:gd name="connsiteX40" fmla="*/ 0 w 6624736"/>
              <a:gd name="connsiteY40" fmla="*/ 5468810 h 7571303"/>
              <a:gd name="connsiteX41" fmla="*/ 0 w 6624736"/>
              <a:gd name="connsiteY41" fmla="*/ 4962115 h 7571303"/>
              <a:gd name="connsiteX42" fmla="*/ 0 w 6624736"/>
              <a:gd name="connsiteY42" fmla="*/ 4379707 h 7571303"/>
              <a:gd name="connsiteX43" fmla="*/ 0 w 6624736"/>
              <a:gd name="connsiteY43" fmla="*/ 3721586 h 7571303"/>
              <a:gd name="connsiteX44" fmla="*/ 0 w 6624736"/>
              <a:gd name="connsiteY44" fmla="*/ 3063465 h 7571303"/>
              <a:gd name="connsiteX45" fmla="*/ 0 w 6624736"/>
              <a:gd name="connsiteY45" fmla="*/ 2632483 h 7571303"/>
              <a:gd name="connsiteX46" fmla="*/ 0 w 6624736"/>
              <a:gd name="connsiteY46" fmla="*/ 2277214 h 7571303"/>
              <a:gd name="connsiteX47" fmla="*/ 0 w 6624736"/>
              <a:gd name="connsiteY47" fmla="*/ 1921946 h 7571303"/>
              <a:gd name="connsiteX48" fmla="*/ 0 w 6624736"/>
              <a:gd name="connsiteY48" fmla="*/ 1263825 h 7571303"/>
              <a:gd name="connsiteX49" fmla="*/ 0 w 6624736"/>
              <a:gd name="connsiteY49" fmla="*/ 832843 h 7571303"/>
              <a:gd name="connsiteX50" fmla="*/ 0 w 6624736"/>
              <a:gd name="connsiteY50" fmla="*/ 0 h 75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624736" h="7571303" extrusionOk="0">
                <a:moveTo>
                  <a:pt x="0" y="0"/>
                </a:moveTo>
                <a:cubicBezTo>
                  <a:pt x="274101" y="-77655"/>
                  <a:pt x="302715" y="-8072"/>
                  <a:pt x="618308" y="0"/>
                </a:cubicBezTo>
                <a:cubicBezTo>
                  <a:pt x="893389" y="15535"/>
                  <a:pt x="983317" y="44162"/>
                  <a:pt x="1302864" y="0"/>
                </a:cubicBezTo>
                <a:cubicBezTo>
                  <a:pt x="1583123" y="-22500"/>
                  <a:pt x="1736816" y="6729"/>
                  <a:pt x="1854925" y="0"/>
                </a:cubicBezTo>
                <a:cubicBezTo>
                  <a:pt x="2008020" y="-34380"/>
                  <a:pt x="2237250" y="26392"/>
                  <a:pt x="2406987" y="0"/>
                </a:cubicBezTo>
                <a:cubicBezTo>
                  <a:pt x="2591425" y="-64591"/>
                  <a:pt x="2749273" y="-19118"/>
                  <a:pt x="2959048" y="0"/>
                </a:cubicBezTo>
                <a:cubicBezTo>
                  <a:pt x="3176051" y="-42667"/>
                  <a:pt x="3196072" y="28879"/>
                  <a:pt x="3444862" y="0"/>
                </a:cubicBezTo>
                <a:cubicBezTo>
                  <a:pt x="3666156" y="6999"/>
                  <a:pt x="3860396" y="15042"/>
                  <a:pt x="4063171" y="0"/>
                </a:cubicBezTo>
                <a:cubicBezTo>
                  <a:pt x="4313033" y="-29933"/>
                  <a:pt x="4296696" y="1690"/>
                  <a:pt x="4482738" y="0"/>
                </a:cubicBezTo>
                <a:cubicBezTo>
                  <a:pt x="4627491" y="-32041"/>
                  <a:pt x="4793269" y="130215"/>
                  <a:pt x="5101046" y="0"/>
                </a:cubicBezTo>
                <a:cubicBezTo>
                  <a:pt x="5334972" y="-5951"/>
                  <a:pt x="5457842" y="77368"/>
                  <a:pt x="5719355" y="0"/>
                </a:cubicBezTo>
                <a:cubicBezTo>
                  <a:pt x="5932127" y="33134"/>
                  <a:pt x="6301237" y="120272"/>
                  <a:pt x="6624736" y="0"/>
                </a:cubicBezTo>
                <a:cubicBezTo>
                  <a:pt x="6698175" y="107607"/>
                  <a:pt x="6554932" y="418743"/>
                  <a:pt x="6624736" y="582407"/>
                </a:cubicBezTo>
                <a:cubicBezTo>
                  <a:pt x="6665070" y="785945"/>
                  <a:pt x="6641915" y="915021"/>
                  <a:pt x="6624736" y="1013390"/>
                </a:cubicBezTo>
                <a:cubicBezTo>
                  <a:pt x="6664832" y="1154722"/>
                  <a:pt x="6637084" y="1326143"/>
                  <a:pt x="6624736" y="1444371"/>
                </a:cubicBezTo>
                <a:cubicBezTo>
                  <a:pt x="6601268" y="1539846"/>
                  <a:pt x="6601372" y="1843376"/>
                  <a:pt x="6624736" y="2102492"/>
                </a:cubicBezTo>
                <a:cubicBezTo>
                  <a:pt x="6624277" y="2404812"/>
                  <a:pt x="6568029" y="2516824"/>
                  <a:pt x="6624736" y="2760613"/>
                </a:cubicBezTo>
                <a:cubicBezTo>
                  <a:pt x="6682476" y="3053196"/>
                  <a:pt x="6551365" y="3073513"/>
                  <a:pt x="6624736" y="3267308"/>
                </a:cubicBezTo>
                <a:cubicBezTo>
                  <a:pt x="6751997" y="3450241"/>
                  <a:pt x="6659695" y="3658384"/>
                  <a:pt x="6624736" y="3925428"/>
                </a:cubicBezTo>
                <a:cubicBezTo>
                  <a:pt x="6614747" y="4160972"/>
                  <a:pt x="6615216" y="4250482"/>
                  <a:pt x="6624736" y="4507837"/>
                </a:cubicBezTo>
                <a:cubicBezTo>
                  <a:pt x="6657788" y="4641124"/>
                  <a:pt x="6549573" y="5058334"/>
                  <a:pt x="6624736" y="5241670"/>
                </a:cubicBezTo>
                <a:cubicBezTo>
                  <a:pt x="6686252" y="5404435"/>
                  <a:pt x="6640262" y="5549711"/>
                  <a:pt x="6624736" y="5748365"/>
                </a:cubicBezTo>
                <a:cubicBezTo>
                  <a:pt x="6715863" y="5858836"/>
                  <a:pt x="6633691" y="6223008"/>
                  <a:pt x="6624736" y="6406486"/>
                </a:cubicBezTo>
                <a:cubicBezTo>
                  <a:pt x="6671689" y="6610742"/>
                  <a:pt x="6618070" y="6740889"/>
                  <a:pt x="6624736" y="6913182"/>
                </a:cubicBezTo>
                <a:cubicBezTo>
                  <a:pt x="6591936" y="7014741"/>
                  <a:pt x="6578453" y="7275324"/>
                  <a:pt x="6624736" y="7571303"/>
                </a:cubicBezTo>
                <a:cubicBezTo>
                  <a:pt x="6511034" y="7555198"/>
                  <a:pt x="6374159" y="7575770"/>
                  <a:pt x="6205169" y="7571303"/>
                </a:cubicBezTo>
                <a:cubicBezTo>
                  <a:pt x="6029943" y="7581755"/>
                  <a:pt x="5745543" y="7534200"/>
                  <a:pt x="5586860" y="7571303"/>
                </a:cubicBezTo>
                <a:cubicBezTo>
                  <a:pt x="5468734" y="7595371"/>
                  <a:pt x="5330029" y="7505049"/>
                  <a:pt x="5101046" y="7571303"/>
                </a:cubicBezTo>
                <a:cubicBezTo>
                  <a:pt x="4899815" y="7529236"/>
                  <a:pt x="4569325" y="7593396"/>
                  <a:pt x="4416490" y="7571303"/>
                </a:cubicBezTo>
                <a:cubicBezTo>
                  <a:pt x="4253008" y="7580908"/>
                  <a:pt x="4156522" y="7577978"/>
                  <a:pt x="3930676" y="7571303"/>
                </a:cubicBezTo>
                <a:cubicBezTo>
                  <a:pt x="3751439" y="7661865"/>
                  <a:pt x="3650250" y="7469238"/>
                  <a:pt x="3444862" y="7571303"/>
                </a:cubicBezTo>
                <a:cubicBezTo>
                  <a:pt x="3313236" y="7637237"/>
                  <a:pt x="3258291" y="7491563"/>
                  <a:pt x="3091543" y="7571303"/>
                </a:cubicBezTo>
                <a:cubicBezTo>
                  <a:pt x="2982766" y="7619836"/>
                  <a:pt x="2732698" y="7497482"/>
                  <a:pt x="2406987" y="7571303"/>
                </a:cubicBezTo>
                <a:cubicBezTo>
                  <a:pt x="2167057" y="7634264"/>
                  <a:pt x="2046099" y="7533968"/>
                  <a:pt x="1788678" y="7571303"/>
                </a:cubicBezTo>
                <a:cubicBezTo>
                  <a:pt x="1589123" y="7670570"/>
                  <a:pt x="1470657" y="7475807"/>
                  <a:pt x="1302864" y="7571303"/>
                </a:cubicBezTo>
                <a:cubicBezTo>
                  <a:pt x="1123999" y="7635798"/>
                  <a:pt x="866745" y="7498926"/>
                  <a:pt x="684556" y="7571303"/>
                </a:cubicBezTo>
                <a:cubicBezTo>
                  <a:pt x="524053" y="7527475"/>
                  <a:pt x="325589" y="7455639"/>
                  <a:pt x="0" y="7571303"/>
                </a:cubicBezTo>
                <a:cubicBezTo>
                  <a:pt x="-50638" y="7478738"/>
                  <a:pt x="56727" y="7329892"/>
                  <a:pt x="0" y="7216033"/>
                </a:cubicBezTo>
                <a:cubicBezTo>
                  <a:pt x="-20982" y="7041246"/>
                  <a:pt x="2261" y="6895943"/>
                  <a:pt x="0" y="6785052"/>
                </a:cubicBezTo>
                <a:cubicBezTo>
                  <a:pt x="37099" y="6719505"/>
                  <a:pt x="106239" y="6484832"/>
                  <a:pt x="0" y="6051218"/>
                </a:cubicBezTo>
                <a:cubicBezTo>
                  <a:pt x="-54526" y="5797547"/>
                  <a:pt x="9296" y="5733561"/>
                  <a:pt x="0" y="5468810"/>
                </a:cubicBezTo>
                <a:cubicBezTo>
                  <a:pt x="-23885" y="5190297"/>
                  <a:pt x="23962" y="5084782"/>
                  <a:pt x="0" y="4962115"/>
                </a:cubicBezTo>
                <a:cubicBezTo>
                  <a:pt x="-144593" y="4775796"/>
                  <a:pt x="72008" y="4589475"/>
                  <a:pt x="0" y="4379707"/>
                </a:cubicBezTo>
                <a:cubicBezTo>
                  <a:pt x="-1327" y="4165064"/>
                  <a:pt x="87699" y="4068274"/>
                  <a:pt x="0" y="3721586"/>
                </a:cubicBezTo>
                <a:cubicBezTo>
                  <a:pt x="-9115" y="3407120"/>
                  <a:pt x="21530" y="3334114"/>
                  <a:pt x="0" y="3063465"/>
                </a:cubicBezTo>
                <a:cubicBezTo>
                  <a:pt x="-42692" y="2769858"/>
                  <a:pt x="6" y="2803979"/>
                  <a:pt x="0" y="2632483"/>
                </a:cubicBezTo>
                <a:cubicBezTo>
                  <a:pt x="3469" y="2449138"/>
                  <a:pt x="39572" y="2406453"/>
                  <a:pt x="0" y="2277214"/>
                </a:cubicBezTo>
                <a:cubicBezTo>
                  <a:pt x="-63329" y="2110136"/>
                  <a:pt x="41694" y="2008015"/>
                  <a:pt x="0" y="1921946"/>
                </a:cubicBezTo>
                <a:cubicBezTo>
                  <a:pt x="-27764" y="1776207"/>
                  <a:pt x="19490" y="1409161"/>
                  <a:pt x="0" y="1263825"/>
                </a:cubicBezTo>
                <a:cubicBezTo>
                  <a:pt x="-34960" y="1117922"/>
                  <a:pt x="71130" y="912689"/>
                  <a:pt x="0" y="832843"/>
                </a:cubicBezTo>
                <a:cubicBezTo>
                  <a:pt x="-144916" y="665143"/>
                  <a:pt x="2372" y="301375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E4CCB"/>
            </a:solidFill>
            <a:prstDash val="lgDashDotDot"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210476163">
                  <a:custGeom>
                    <a:avLst/>
                    <a:gdLst>
                      <a:gd name="connsiteX0" fmla="*/ 0 w 6452539"/>
                      <a:gd name="connsiteY0" fmla="*/ 0 h 7248138"/>
                      <a:gd name="connsiteX1" fmla="*/ 602236 w 6452539"/>
                      <a:gd name="connsiteY1" fmla="*/ 0 h 7248138"/>
                      <a:gd name="connsiteX2" fmla="*/ 1268998 w 6452539"/>
                      <a:gd name="connsiteY2" fmla="*/ 0 h 7248138"/>
                      <a:gd name="connsiteX3" fmla="*/ 1806709 w 6452539"/>
                      <a:gd name="connsiteY3" fmla="*/ 0 h 7248138"/>
                      <a:gd name="connsiteX4" fmla="*/ 2344422 w 6452539"/>
                      <a:gd name="connsiteY4" fmla="*/ 0 h 7248138"/>
                      <a:gd name="connsiteX5" fmla="*/ 2882133 w 6452539"/>
                      <a:gd name="connsiteY5" fmla="*/ 0 h 7248138"/>
                      <a:gd name="connsiteX6" fmla="*/ 3355319 w 6452539"/>
                      <a:gd name="connsiteY6" fmla="*/ 0 h 7248138"/>
                      <a:gd name="connsiteX7" fmla="*/ 3957556 w 6452539"/>
                      <a:gd name="connsiteY7" fmla="*/ 0 h 7248138"/>
                      <a:gd name="connsiteX8" fmla="*/ 4366218 w 6452539"/>
                      <a:gd name="connsiteY8" fmla="*/ 0 h 7248138"/>
                      <a:gd name="connsiteX9" fmla="*/ 4968454 w 6452539"/>
                      <a:gd name="connsiteY9" fmla="*/ 0 h 7248138"/>
                      <a:gd name="connsiteX10" fmla="*/ 5570691 w 6452539"/>
                      <a:gd name="connsiteY10" fmla="*/ 0 h 7248138"/>
                      <a:gd name="connsiteX11" fmla="*/ 6452539 w 6452539"/>
                      <a:gd name="connsiteY11" fmla="*/ 0 h 7248138"/>
                      <a:gd name="connsiteX12" fmla="*/ 6452539 w 6452539"/>
                      <a:gd name="connsiteY12" fmla="*/ 557548 h 7248138"/>
                      <a:gd name="connsiteX13" fmla="*/ 6452539 w 6452539"/>
                      <a:gd name="connsiteY13" fmla="*/ 970135 h 7248138"/>
                      <a:gd name="connsiteX14" fmla="*/ 6452539 w 6452539"/>
                      <a:gd name="connsiteY14" fmla="*/ 1382721 h 7248138"/>
                      <a:gd name="connsiteX15" fmla="*/ 6452539 w 6452539"/>
                      <a:gd name="connsiteY15" fmla="*/ 2012751 h 7248138"/>
                      <a:gd name="connsiteX16" fmla="*/ 6452539 w 6452539"/>
                      <a:gd name="connsiteY16" fmla="*/ 2642782 h 7248138"/>
                      <a:gd name="connsiteX17" fmla="*/ 6452539 w 6452539"/>
                      <a:gd name="connsiteY17" fmla="*/ 3127849 h 7248138"/>
                      <a:gd name="connsiteX18" fmla="*/ 6452539 w 6452539"/>
                      <a:gd name="connsiteY18" fmla="*/ 3757879 h 7248138"/>
                      <a:gd name="connsiteX19" fmla="*/ 6452539 w 6452539"/>
                      <a:gd name="connsiteY19" fmla="*/ 4315429 h 7248138"/>
                      <a:gd name="connsiteX20" fmla="*/ 6452539 w 6452539"/>
                      <a:gd name="connsiteY20" fmla="*/ 5017940 h 7248138"/>
                      <a:gd name="connsiteX21" fmla="*/ 6452539 w 6452539"/>
                      <a:gd name="connsiteY21" fmla="*/ 5503008 h 7248138"/>
                      <a:gd name="connsiteX22" fmla="*/ 6452539 w 6452539"/>
                      <a:gd name="connsiteY22" fmla="*/ 6133038 h 7248138"/>
                      <a:gd name="connsiteX23" fmla="*/ 6452539 w 6452539"/>
                      <a:gd name="connsiteY23" fmla="*/ 6618107 h 7248138"/>
                      <a:gd name="connsiteX24" fmla="*/ 6452539 w 6452539"/>
                      <a:gd name="connsiteY24" fmla="*/ 7248138 h 7248138"/>
                      <a:gd name="connsiteX25" fmla="*/ 6043877 w 6452539"/>
                      <a:gd name="connsiteY25" fmla="*/ 7248138 h 7248138"/>
                      <a:gd name="connsiteX26" fmla="*/ 5441640 w 6452539"/>
                      <a:gd name="connsiteY26" fmla="*/ 7248138 h 7248138"/>
                      <a:gd name="connsiteX27" fmla="*/ 4968454 w 6452539"/>
                      <a:gd name="connsiteY27" fmla="*/ 7248138 h 7248138"/>
                      <a:gd name="connsiteX28" fmla="*/ 4301692 w 6452539"/>
                      <a:gd name="connsiteY28" fmla="*/ 7248138 h 7248138"/>
                      <a:gd name="connsiteX29" fmla="*/ 3828505 w 6452539"/>
                      <a:gd name="connsiteY29" fmla="*/ 7248138 h 7248138"/>
                      <a:gd name="connsiteX30" fmla="*/ 3355319 w 6452539"/>
                      <a:gd name="connsiteY30" fmla="*/ 7248138 h 7248138"/>
                      <a:gd name="connsiteX31" fmla="*/ 3011184 w 6452539"/>
                      <a:gd name="connsiteY31" fmla="*/ 7248138 h 7248138"/>
                      <a:gd name="connsiteX32" fmla="*/ 2344422 w 6452539"/>
                      <a:gd name="connsiteY32" fmla="*/ 7248138 h 7248138"/>
                      <a:gd name="connsiteX33" fmla="*/ 1742184 w 6452539"/>
                      <a:gd name="connsiteY33" fmla="*/ 7248138 h 7248138"/>
                      <a:gd name="connsiteX34" fmla="*/ 1268998 w 6452539"/>
                      <a:gd name="connsiteY34" fmla="*/ 7248138 h 7248138"/>
                      <a:gd name="connsiteX35" fmla="*/ 666762 w 6452539"/>
                      <a:gd name="connsiteY35" fmla="*/ 7248138 h 7248138"/>
                      <a:gd name="connsiteX36" fmla="*/ 0 w 6452539"/>
                      <a:gd name="connsiteY36" fmla="*/ 7248138 h 7248138"/>
                      <a:gd name="connsiteX37" fmla="*/ 0 w 6452539"/>
                      <a:gd name="connsiteY37" fmla="*/ 6908031 h 7248138"/>
                      <a:gd name="connsiteX38" fmla="*/ 0 w 6452539"/>
                      <a:gd name="connsiteY38" fmla="*/ 6495446 h 7248138"/>
                      <a:gd name="connsiteX39" fmla="*/ 0 w 6452539"/>
                      <a:gd name="connsiteY39" fmla="*/ 5792934 h 7248138"/>
                      <a:gd name="connsiteX40" fmla="*/ 0 w 6452539"/>
                      <a:gd name="connsiteY40" fmla="*/ 5235385 h 7248138"/>
                      <a:gd name="connsiteX41" fmla="*/ 0 w 6452539"/>
                      <a:gd name="connsiteY41" fmla="*/ 4750317 h 7248138"/>
                      <a:gd name="connsiteX42" fmla="*/ 0 w 6452539"/>
                      <a:gd name="connsiteY42" fmla="*/ 4192768 h 7248138"/>
                      <a:gd name="connsiteX43" fmla="*/ 0 w 6452539"/>
                      <a:gd name="connsiteY43" fmla="*/ 3562737 h 7248138"/>
                      <a:gd name="connsiteX44" fmla="*/ 0 w 6452539"/>
                      <a:gd name="connsiteY44" fmla="*/ 2932707 h 7248138"/>
                      <a:gd name="connsiteX45" fmla="*/ 0 w 6452539"/>
                      <a:gd name="connsiteY45" fmla="*/ 2520121 h 7248138"/>
                      <a:gd name="connsiteX46" fmla="*/ 0 w 6452539"/>
                      <a:gd name="connsiteY46" fmla="*/ 2180015 h 7248138"/>
                      <a:gd name="connsiteX47" fmla="*/ 0 w 6452539"/>
                      <a:gd name="connsiteY47" fmla="*/ 1839911 h 7248138"/>
                      <a:gd name="connsiteX48" fmla="*/ 0 w 6452539"/>
                      <a:gd name="connsiteY48" fmla="*/ 1209881 h 7248138"/>
                      <a:gd name="connsiteX49" fmla="*/ 0 w 6452539"/>
                      <a:gd name="connsiteY49" fmla="*/ 797294 h 7248138"/>
                      <a:gd name="connsiteX50" fmla="*/ 0 w 6452539"/>
                      <a:gd name="connsiteY50" fmla="*/ 0 h 72481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</a:cxnLst>
                    <a:rect l="l" t="t" r="r" b="b"/>
                    <a:pathLst>
                      <a:path w="6452539" h="7248138" extrusionOk="0">
                        <a:moveTo>
                          <a:pt x="0" y="0"/>
                        </a:moveTo>
                        <a:cubicBezTo>
                          <a:pt x="275338" y="-82767"/>
                          <a:pt x="292061" y="-9110"/>
                          <a:pt x="602236" y="0"/>
                        </a:cubicBezTo>
                        <a:cubicBezTo>
                          <a:pt x="867717" y="19797"/>
                          <a:pt x="969606" y="40861"/>
                          <a:pt x="1268998" y="0"/>
                        </a:cubicBezTo>
                        <a:cubicBezTo>
                          <a:pt x="1514269" y="-8459"/>
                          <a:pt x="1710291" y="9040"/>
                          <a:pt x="1806709" y="0"/>
                        </a:cubicBezTo>
                        <a:cubicBezTo>
                          <a:pt x="1954783" y="-56488"/>
                          <a:pt x="2159866" y="11786"/>
                          <a:pt x="2344422" y="0"/>
                        </a:cubicBezTo>
                        <a:cubicBezTo>
                          <a:pt x="2531182" y="-62859"/>
                          <a:pt x="2672258" y="-42320"/>
                          <a:pt x="2882133" y="0"/>
                        </a:cubicBezTo>
                        <a:cubicBezTo>
                          <a:pt x="3094650" y="-42673"/>
                          <a:pt x="3104670" y="20914"/>
                          <a:pt x="3355319" y="0"/>
                        </a:cubicBezTo>
                        <a:cubicBezTo>
                          <a:pt x="3572740" y="35746"/>
                          <a:pt x="3812685" y="-1225"/>
                          <a:pt x="3957556" y="0"/>
                        </a:cubicBezTo>
                        <a:cubicBezTo>
                          <a:pt x="4198716" y="-28324"/>
                          <a:pt x="4187429" y="-4216"/>
                          <a:pt x="4366218" y="0"/>
                        </a:cubicBezTo>
                        <a:cubicBezTo>
                          <a:pt x="4491345" y="-38431"/>
                          <a:pt x="4665209" y="132270"/>
                          <a:pt x="4968454" y="0"/>
                        </a:cubicBezTo>
                        <a:cubicBezTo>
                          <a:pt x="5177700" y="13596"/>
                          <a:pt x="5328600" y="109132"/>
                          <a:pt x="5570691" y="0"/>
                        </a:cubicBezTo>
                        <a:cubicBezTo>
                          <a:pt x="5768167" y="43801"/>
                          <a:pt x="6096288" y="156237"/>
                          <a:pt x="6452539" y="0"/>
                        </a:cubicBezTo>
                        <a:cubicBezTo>
                          <a:pt x="6534935" y="79206"/>
                          <a:pt x="6355383" y="405778"/>
                          <a:pt x="6452539" y="557548"/>
                        </a:cubicBezTo>
                        <a:cubicBezTo>
                          <a:pt x="6496593" y="760473"/>
                          <a:pt x="6473875" y="885260"/>
                          <a:pt x="6452539" y="970135"/>
                        </a:cubicBezTo>
                        <a:cubicBezTo>
                          <a:pt x="6505221" y="1103413"/>
                          <a:pt x="6495202" y="1275706"/>
                          <a:pt x="6452539" y="1382721"/>
                        </a:cubicBezTo>
                        <a:cubicBezTo>
                          <a:pt x="6406173" y="1461324"/>
                          <a:pt x="6447914" y="1784389"/>
                          <a:pt x="6452539" y="2012751"/>
                        </a:cubicBezTo>
                        <a:cubicBezTo>
                          <a:pt x="6419637" y="2300538"/>
                          <a:pt x="6379742" y="2435541"/>
                          <a:pt x="6452539" y="2642782"/>
                        </a:cubicBezTo>
                        <a:cubicBezTo>
                          <a:pt x="6538003" y="2947502"/>
                          <a:pt x="6375035" y="2953066"/>
                          <a:pt x="6452539" y="3127849"/>
                        </a:cubicBezTo>
                        <a:cubicBezTo>
                          <a:pt x="6615880" y="3280604"/>
                          <a:pt x="6536708" y="3462738"/>
                          <a:pt x="6452539" y="3757879"/>
                        </a:cubicBezTo>
                        <a:cubicBezTo>
                          <a:pt x="6423788" y="3993071"/>
                          <a:pt x="6455685" y="4055656"/>
                          <a:pt x="6452539" y="4315429"/>
                        </a:cubicBezTo>
                        <a:cubicBezTo>
                          <a:pt x="6483385" y="4437048"/>
                          <a:pt x="6359791" y="4850136"/>
                          <a:pt x="6452539" y="5017940"/>
                        </a:cubicBezTo>
                        <a:cubicBezTo>
                          <a:pt x="6527846" y="5138031"/>
                          <a:pt x="6486946" y="5300679"/>
                          <a:pt x="6452539" y="5503008"/>
                        </a:cubicBezTo>
                        <a:cubicBezTo>
                          <a:pt x="6570001" y="5576589"/>
                          <a:pt x="6483579" y="5979958"/>
                          <a:pt x="6452539" y="6133038"/>
                        </a:cubicBezTo>
                        <a:cubicBezTo>
                          <a:pt x="6492189" y="6295648"/>
                          <a:pt x="6453743" y="6490405"/>
                          <a:pt x="6452539" y="6618107"/>
                        </a:cubicBezTo>
                        <a:cubicBezTo>
                          <a:pt x="6396576" y="6663573"/>
                          <a:pt x="6416746" y="6937665"/>
                          <a:pt x="6452539" y="7248138"/>
                        </a:cubicBezTo>
                        <a:cubicBezTo>
                          <a:pt x="6344782" y="7221702"/>
                          <a:pt x="6221692" y="7279885"/>
                          <a:pt x="6043877" y="7248138"/>
                        </a:cubicBezTo>
                        <a:cubicBezTo>
                          <a:pt x="5870116" y="7254661"/>
                          <a:pt x="5606259" y="7215157"/>
                          <a:pt x="5441640" y="7248138"/>
                        </a:cubicBezTo>
                        <a:cubicBezTo>
                          <a:pt x="5347963" y="7256594"/>
                          <a:pt x="5197341" y="7149634"/>
                          <a:pt x="4968454" y="7248138"/>
                        </a:cubicBezTo>
                        <a:cubicBezTo>
                          <a:pt x="4774141" y="7203524"/>
                          <a:pt x="4453498" y="7295277"/>
                          <a:pt x="4301692" y="7248138"/>
                        </a:cubicBezTo>
                        <a:cubicBezTo>
                          <a:pt x="4137323" y="7247878"/>
                          <a:pt x="4050762" y="7259374"/>
                          <a:pt x="3828505" y="7248138"/>
                        </a:cubicBezTo>
                        <a:cubicBezTo>
                          <a:pt x="3658827" y="7344880"/>
                          <a:pt x="3567259" y="7136890"/>
                          <a:pt x="3355319" y="7248138"/>
                        </a:cubicBezTo>
                        <a:cubicBezTo>
                          <a:pt x="3237157" y="7328555"/>
                          <a:pt x="3180897" y="7159453"/>
                          <a:pt x="3011184" y="7248138"/>
                        </a:cubicBezTo>
                        <a:cubicBezTo>
                          <a:pt x="2913765" y="7296341"/>
                          <a:pt x="2671058" y="7173717"/>
                          <a:pt x="2344422" y="7248138"/>
                        </a:cubicBezTo>
                        <a:cubicBezTo>
                          <a:pt x="2124647" y="7309041"/>
                          <a:pt x="2018287" y="7219330"/>
                          <a:pt x="1742184" y="7248138"/>
                        </a:cubicBezTo>
                        <a:cubicBezTo>
                          <a:pt x="1551217" y="7352674"/>
                          <a:pt x="1433050" y="7152125"/>
                          <a:pt x="1268998" y="7248138"/>
                        </a:cubicBezTo>
                        <a:cubicBezTo>
                          <a:pt x="1081325" y="7320736"/>
                          <a:pt x="853592" y="7157807"/>
                          <a:pt x="666762" y="7248138"/>
                        </a:cubicBezTo>
                        <a:cubicBezTo>
                          <a:pt x="506156" y="7176493"/>
                          <a:pt x="318356" y="7127494"/>
                          <a:pt x="0" y="7248138"/>
                        </a:cubicBezTo>
                        <a:cubicBezTo>
                          <a:pt x="-79025" y="7154936"/>
                          <a:pt x="82718" y="7001032"/>
                          <a:pt x="0" y="6908031"/>
                        </a:cubicBezTo>
                        <a:cubicBezTo>
                          <a:pt x="-21499" y="6736116"/>
                          <a:pt x="-24457" y="6611151"/>
                          <a:pt x="0" y="6495446"/>
                        </a:cubicBezTo>
                        <a:cubicBezTo>
                          <a:pt x="55594" y="6445278"/>
                          <a:pt x="110182" y="6258612"/>
                          <a:pt x="0" y="5792934"/>
                        </a:cubicBezTo>
                        <a:cubicBezTo>
                          <a:pt x="-50115" y="5551779"/>
                          <a:pt x="-5" y="5493786"/>
                          <a:pt x="0" y="5235385"/>
                        </a:cubicBezTo>
                        <a:cubicBezTo>
                          <a:pt x="-15501" y="4946019"/>
                          <a:pt x="13582" y="4850292"/>
                          <a:pt x="0" y="4750317"/>
                        </a:cubicBezTo>
                        <a:cubicBezTo>
                          <a:pt x="-168334" y="4565300"/>
                          <a:pt x="82602" y="4383919"/>
                          <a:pt x="0" y="4192768"/>
                        </a:cubicBezTo>
                        <a:cubicBezTo>
                          <a:pt x="7499" y="4000768"/>
                          <a:pt x="110665" y="3921106"/>
                          <a:pt x="0" y="3562737"/>
                        </a:cubicBezTo>
                        <a:cubicBezTo>
                          <a:pt x="-1834" y="3261051"/>
                          <a:pt x="6049" y="3180489"/>
                          <a:pt x="0" y="2932707"/>
                        </a:cubicBezTo>
                        <a:cubicBezTo>
                          <a:pt x="-32153" y="2651435"/>
                          <a:pt x="-9867" y="2690383"/>
                          <a:pt x="0" y="2520121"/>
                        </a:cubicBezTo>
                        <a:cubicBezTo>
                          <a:pt x="9437" y="2334779"/>
                          <a:pt x="42730" y="2289873"/>
                          <a:pt x="0" y="2180015"/>
                        </a:cubicBezTo>
                        <a:cubicBezTo>
                          <a:pt x="-70415" y="2015737"/>
                          <a:pt x="48988" y="1915178"/>
                          <a:pt x="0" y="1839911"/>
                        </a:cubicBezTo>
                        <a:cubicBezTo>
                          <a:pt x="-43695" y="1675620"/>
                          <a:pt x="17397" y="1320299"/>
                          <a:pt x="0" y="1209881"/>
                        </a:cubicBezTo>
                        <a:cubicBezTo>
                          <a:pt x="-48087" y="1086576"/>
                          <a:pt x="71653" y="872810"/>
                          <a:pt x="0" y="797294"/>
                        </a:cubicBezTo>
                        <a:cubicBezTo>
                          <a:pt x="-157624" y="626658"/>
                          <a:pt x="-38852" y="24644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Santos ángeles, hoy Cristo Lisbet nos muestra como Dios Padre y Cristo Lisbet son Iguales, tienen el mismo Poder. Ninguno de los Dos es mayor o mejor que el otro. </a:t>
            </a:r>
            <a:endParaRPr lang="es-CR" sz="1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Nuestra Madre nos explic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 que la frase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“El Esposo es la Cabeza de la Mujer” no significa que el hombre sea mejor que la mujer, ni que la mujer sea menos que el hombre.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  Sino que lo que quiere decir es que Dios Padre es la Cabeza de Cristo Lisbet, porque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Cristo tiene la mente de Dios Padre, que es Su conocimiento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  Asimismo Cristo Lisbet es la Cabeza del cuerpo, la Iglesia.  Al creer en la Sabiduría de Cristo Lisbet pasamos a ser Sus hijos espirituales pues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tenemos la mente de Cristo que es tener el Conocimiento y la Sabiduría de Dios, que nos Salva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Cristo es la Primera en todo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 Ella fue la primera en ser alumbrada por Dios Padre  espiritualmente, para que nos pudiera salvar. Ella es la Primera de la creación, y le dice a Su Amado Esposo que hagan al hombre a Su Imagen y Semejanza, y así crearon al varón y hembra espiritual en la mente de Su pueblo fiel. </a:t>
            </a:r>
          </a:p>
          <a:p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Dios Padre AMA TANTO a Cristo Lisbet que le dio todo Su Conocimiento, Poder y Autoridad, El la puso a Su mismo nivel.  La hizo Igual a El, para que todos </a:t>
            </a:r>
          </a:p>
          <a:p>
            <a:pPr algn="r"/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Honren a la Madre espiritual igual como Honran al Padre espiritual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Cristo habla en contra del maltrato de la mujer, en algunos países a las mujeres las tratan como si tuvieran un valor menor que los hombres, cuando en realidad no es así.  Por eso Dios MelquisedecLisbet son el perfecto ejemplo a seguir.  Ellos se aman tanto y se respetan tanto que se tratan como iguales.  </a:t>
            </a:r>
            <a:r>
              <a:rPr lang="es-CR" sz="1300" u="sng" dirty="0">
                <a:latin typeface="Arial" panose="020B0604020202020204" pitchFamily="34" charset="0"/>
                <a:cs typeface="Arial" panose="020B0604020202020204" pitchFamily="34" charset="0"/>
              </a:rPr>
              <a:t>Dios Padre sabe que Su Cristo nunca haría nada que a El le desagrade y Cristo sabe que Dios Padre jamás la lastimaría ni maltrataría.  El la Cuida como a la niña de sus ojos. El confía en Ella y Ella confía en El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Amados hermanos, que gran honor tener como ejemplo a Dios MelquisedecLisbet para poder aprender a vivir como Ellos.  A vernos los unos a los otros como iguales, ninguno mejor que el otro. Entendiendo que Dios y Cristo son Iguales.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b="1" dirty="0">
                <a:solidFill>
                  <a:srgbClr val="7F6A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¡Cristo Lisbet somos fieles testigos que Dios Padre Melquisedec te ha dado todo Su Conocimiento, Poder y Autoridad, Ustedes son Dios.  Amen, Aleluya!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72" y="18472"/>
            <a:ext cx="4836105" cy="9026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B64BCB86-7AE9-4F1C-9EEE-DBAE2B977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877" y="2699792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9F797EE-E6B4-4F97-AC3D-783C758F2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5307" y="29460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96476D93-539E-4D12-9307-F04EB2A5FAB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233" y="3406000"/>
            <a:ext cx="669986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oup 197">
            <a:extLst>
              <a:ext uri="{FF2B5EF4-FFF2-40B4-BE49-F238E27FC236}">
                <a16:creationId xmlns:a16="http://schemas.microsoft.com/office/drawing/2014/main" id="{F99963E6-FEAB-4D05-AC43-39E35D34D7A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055778" y="3406000"/>
            <a:ext cx="780400" cy="443966"/>
            <a:chOff x="0" y="0"/>
            <a:chExt cx="59436" cy="45396"/>
          </a:xfrm>
        </p:grpSpPr>
        <p:pic>
          <p:nvPicPr>
            <p:cNvPr id="15" name="Picture 29">
              <a:extLst>
                <a:ext uri="{FF2B5EF4-FFF2-40B4-BE49-F238E27FC236}">
                  <a16:creationId xmlns:a16="http://schemas.microsoft.com/office/drawing/2014/main" id="{62B310C4-EB67-4CAA-AF1E-F68DB1976C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9436" cy="41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 Box 124">
              <a:extLst>
                <a:ext uri="{FF2B5EF4-FFF2-40B4-BE49-F238E27FC236}">
                  <a16:creationId xmlns:a16="http://schemas.microsoft.com/office/drawing/2014/main" id="{0F04B39F-6B3A-4B8E-8035-AB5D9DC52E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1605"/>
              <a:ext cx="59436" cy="37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2F02312A-E222-4D87-8A59-A5582DB232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7847">
            <a:off x="65823" y="7815991"/>
            <a:ext cx="482797" cy="4313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B714770-74FF-43A1-823A-7EC7A01FBDC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797">
            <a:off x="6288301" y="7814464"/>
            <a:ext cx="482797" cy="4313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363C3AA-2ACF-4D94-A08F-9ECD998095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21" y="4854261"/>
            <a:ext cx="902395" cy="90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060848" y="1327320"/>
            <a:ext cx="31974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149" y="1835696"/>
            <a:ext cx="61031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los niños menores.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4 para los niños mayores.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¿Porqué Cristo es Igual a Dios Padre? </a:t>
            </a:r>
            <a:r>
              <a:rPr lang="es-CR" sz="1400" b="1" dirty="0">
                <a:solidFill>
                  <a:srgbClr val="7F6A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le dio todo Su Conocimiento, Poder y Autoridad, El la puso a Su mismo nivel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¿Porqué razón hizo Dios Padre a Cristo igual a El?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b="1" dirty="0">
                <a:solidFill>
                  <a:srgbClr val="7F6A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Dios Padre la hizo Igual a El, para que todos Honren a la Madre espiritual igual como Honran al Padre espiritual.  </a:t>
            </a:r>
            <a:endParaRPr lang="es-CR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durante la semana.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 Mariquita</a:t>
            </a: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formar una mariquita.  Así como MelquisedecLisbet son uno e iguales, las manos de los niños son iguales pero al unirlas forman un solo cuerpo de la mariquita.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Recortar los moldes en la pagina 3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Trazar 2 antenas y un cuerpo en papel de construcción negro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Pegar las antenas al cuerpo dela mariquita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Trazar sus manos en papel de construcción rojo y recortarlas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Llenar las manos con puntos negros como nuestra el ejemplo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Pegar las manos sobre el cuerpo de la mariquita, como muestra el ejemplo </a:t>
            </a: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Papel construcción negro y rojo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Tijeras					          Ejemplo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Marcador o crayola negra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Goma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F06A02C-091F-4DEE-B006-BF5F56BC9E7F}"/>
              </a:ext>
            </a:extLst>
          </p:cNvPr>
          <p:cNvSpPr/>
          <p:nvPr/>
        </p:nvSpPr>
        <p:spPr>
          <a:xfrm>
            <a:off x="1283287" y="692768"/>
            <a:ext cx="48361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387 Dios y Cristo son Iguales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E9614E-69AB-4FB1-A951-B91616B18C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1" t="18267" r="8291" b="20134"/>
          <a:stretch/>
        </p:blipFill>
        <p:spPr bwMode="auto">
          <a:xfrm>
            <a:off x="5258253" y="7857166"/>
            <a:ext cx="1382926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3" y="261383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1BCDA21-F29E-4305-893E-72D3179F453D}"/>
              </a:ext>
            </a:extLst>
          </p:cNvPr>
          <p:cNvSpPr/>
          <p:nvPr/>
        </p:nvSpPr>
        <p:spPr>
          <a:xfrm>
            <a:off x="1283287" y="692768"/>
            <a:ext cx="48361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387 Dios y Cristo son Iguales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7429A71-B0B6-430D-AA9D-154D9E490166}"/>
              </a:ext>
            </a:extLst>
          </p:cNvPr>
          <p:cNvSpPr/>
          <p:nvPr/>
        </p:nvSpPr>
        <p:spPr>
          <a:xfrm>
            <a:off x="451053" y="4632846"/>
            <a:ext cx="4032448" cy="3879232"/>
          </a:xfrm>
          <a:prstGeom prst="ellipse">
            <a:avLst/>
          </a:prstGeom>
          <a:noFill/>
          <a:ln w="28575">
            <a:solidFill>
              <a:srgbClr val="7F6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A450E8-3AD4-4FAA-B91C-C7079C068AC4}"/>
              </a:ext>
            </a:extLst>
          </p:cNvPr>
          <p:cNvSpPr/>
          <p:nvPr/>
        </p:nvSpPr>
        <p:spPr>
          <a:xfrm>
            <a:off x="692696" y="3131840"/>
            <a:ext cx="2736304" cy="33855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898EDFF-357B-46E9-A028-B61BD21428B3}"/>
              </a:ext>
            </a:extLst>
          </p:cNvPr>
          <p:cNvSpPr/>
          <p:nvPr/>
        </p:nvSpPr>
        <p:spPr>
          <a:xfrm>
            <a:off x="3341299" y="3016750"/>
            <a:ext cx="720080" cy="57606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5B3F03-9851-4982-AAAA-2B24A5F95354}"/>
              </a:ext>
            </a:extLst>
          </p:cNvPr>
          <p:cNvSpPr txBox="1"/>
          <p:nvPr/>
        </p:nvSpPr>
        <p:spPr>
          <a:xfrm>
            <a:off x="1577293" y="26474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/>
              <a:t>Antena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CBEDAD-65A9-4278-9996-AC76726C9FFE}"/>
              </a:ext>
            </a:extLst>
          </p:cNvPr>
          <p:cNvSpPr txBox="1"/>
          <p:nvPr/>
        </p:nvSpPr>
        <p:spPr>
          <a:xfrm>
            <a:off x="1262792" y="6364032"/>
            <a:ext cx="235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Cuerpo de la mariquita</a:t>
            </a:r>
          </a:p>
        </p:txBody>
      </p:sp>
    </p:spTree>
    <p:extLst>
      <p:ext uri="{BB962C8B-B14F-4D97-AF65-F5344CB8AC3E}">
        <p14:creationId xmlns:p14="http://schemas.microsoft.com/office/powerpoint/2010/main" val="199313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3" y="261383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7F6D6DB-25EC-40FF-A5FC-EB05595AC8D2}"/>
              </a:ext>
            </a:extLst>
          </p:cNvPr>
          <p:cNvSpPr/>
          <p:nvPr/>
        </p:nvSpPr>
        <p:spPr>
          <a:xfrm>
            <a:off x="1283287" y="692768"/>
            <a:ext cx="48361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387 Dios y Cristo son Iguales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3B90037-15CB-4143-A5A1-9B8995B656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85" y="1410268"/>
            <a:ext cx="6437630" cy="82296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8697E57-905C-4BC5-9A4F-801C6CE0C532}"/>
              </a:ext>
            </a:extLst>
          </p:cNvPr>
          <p:cNvSpPr/>
          <p:nvPr/>
        </p:nvSpPr>
        <p:spPr>
          <a:xfrm>
            <a:off x="474396" y="1319231"/>
            <a:ext cx="59092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Santo ángel encuentra las palabras en la sopa de letras</a:t>
            </a:r>
          </a:p>
          <a:p>
            <a:pPr algn="ctr"/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6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1237543</TotalTime>
  <Words>756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8879</cp:revision>
  <cp:lastPrinted>2015-12-22T05:03:42Z</cp:lastPrinted>
  <dcterms:created xsi:type="dcterms:W3CDTF">2011-04-01T14:17:38Z</dcterms:created>
  <dcterms:modified xsi:type="dcterms:W3CDTF">2022-04-09T23:26:38Z</dcterms:modified>
</cp:coreProperties>
</file>