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7"/>
  </p:notesMasterIdLst>
  <p:sldIdLst>
    <p:sldId id="270" r:id="rId2"/>
    <p:sldId id="276" r:id="rId3"/>
    <p:sldId id="278" r:id="rId4"/>
    <p:sldId id="279" r:id="rId5"/>
    <p:sldId id="280" r:id="rId6"/>
  </p:sldIdLst>
  <p:sldSz cx="6858000" cy="9144000" type="screen4x3"/>
  <p:notesSz cx="6888163" cy="100203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FF00"/>
    <a:srgbClr val="2006BA"/>
    <a:srgbClr val="FF0066"/>
    <a:srgbClr val="17CF29"/>
    <a:srgbClr val="F26A1E"/>
    <a:srgbClr val="7F6AFA"/>
    <a:srgbClr val="FF9999"/>
    <a:srgbClr val="F6BB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00" autoAdjust="0"/>
    <p:restoredTop sz="94434" autoAdjust="0"/>
  </p:normalViewPr>
  <p:slideViewPr>
    <p:cSldViewPr>
      <p:cViewPr>
        <p:scale>
          <a:sx n="80" d="100"/>
          <a:sy n="80" d="100"/>
        </p:scale>
        <p:origin x="876" y="-4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12/05/2018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12/05/2018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12/05/2018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12/05/2018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12/05/2018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12/05/2018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12/05/2018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12/05/2018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12/05/2018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12/05/2018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12/05/2018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12/05/2018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12/05/2018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22 Rectángulo"/>
          <p:cNvSpPr>
            <a:spLocks noChangeArrowheads="1"/>
          </p:cNvSpPr>
          <p:nvPr/>
        </p:nvSpPr>
        <p:spPr bwMode="auto">
          <a:xfrm>
            <a:off x="1334927" y="60776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-22611" y="1033033"/>
            <a:ext cx="25922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altLang="es-MX" sz="1100" b="1" dirty="0" smtClean="0"/>
              <a:t>Por MelquisedecLisbet!!</a:t>
            </a:r>
          </a:p>
          <a:p>
            <a:pPr eaLnBrk="1" hangingPunct="1"/>
            <a:r>
              <a:rPr lang="es-CR" altLang="es-MX" sz="1100" b="1" dirty="0" smtClean="0"/>
              <a:t>Por nuestro Padre y nuestra Madre!!</a:t>
            </a:r>
            <a:endParaRPr lang="es-CR" altLang="es-MX" sz="1100" b="1" dirty="0"/>
          </a:p>
        </p:txBody>
      </p:sp>
      <p:pic>
        <p:nvPicPr>
          <p:cNvPr id="19" name="Picture 18" descr="C:\Users\Kathya\Downloads\M-L RS 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804" y="70865"/>
            <a:ext cx="1145144" cy="85854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334927" y="411030"/>
            <a:ext cx="424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</a:t>
            </a:r>
            <a:r>
              <a:rPr lang="es-ES" sz="1600" dirty="0" smtClean="0">
                <a:latin typeface="Century Gothic" panose="020B0502020202020204" pitchFamily="34" charset="0"/>
              </a:rPr>
              <a:t>184 </a:t>
            </a:r>
            <a:r>
              <a:rPr lang="es-ES" sz="1600" dirty="0" smtClean="0">
                <a:latin typeface="Century Gothic" panose="020B0502020202020204" pitchFamily="34" charset="0"/>
              </a:rPr>
              <a:t>La Sabiduría de Dios Personificada </a:t>
            </a:r>
            <a:r>
              <a:rPr lang="es-ES" sz="1600" dirty="0" smtClean="0">
                <a:latin typeface="Century Gothic" panose="020B0502020202020204" pitchFamily="34" charset="0"/>
              </a:rPr>
              <a:t>P-3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sp>
        <p:nvSpPr>
          <p:cNvPr id="10" name="68 Rectángulo"/>
          <p:cNvSpPr>
            <a:spLocks noChangeArrowheads="1"/>
          </p:cNvSpPr>
          <p:nvPr/>
        </p:nvSpPr>
        <p:spPr bwMode="auto">
          <a:xfrm>
            <a:off x="44624" y="1501148"/>
            <a:ext cx="6778324" cy="7771358"/>
          </a:xfrm>
          <a:prstGeom prst="rect">
            <a:avLst/>
          </a:prstGeom>
          <a:noFill/>
          <a:ln w="38100">
            <a:noFill/>
            <a:prstDash val="dash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Santos ángeles, hoy nuestra Madre Lisbet nos </a:t>
            </a:r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sigue mostrando como Ella </a:t>
            </a:r>
          </a:p>
          <a:p>
            <a:pPr algn="ctr"/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es la Sabiduría Personificada. </a:t>
            </a:r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Nos dice que ML recompensan a los que les son</a:t>
            </a:r>
          </a:p>
          <a:p>
            <a:pPr algn="ctr"/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fieles y siguen sus instrucciones.</a:t>
            </a:r>
          </a:p>
          <a:p>
            <a:pPr algn="ctr"/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Cristo nos explica que </a:t>
            </a:r>
            <a:r>
              <a:rPr lang="es-CR" sz="1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desde antes de que Dios creara todas las cosas, creo la Sabiduría para que los que hemos sido creados conforme a la voluntad de ML, podamos conocer y comprender a Dios</a:t>
            </a:r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Sabemos que </a:t>
            </a:r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Dios Padre y Madre siempre han estado juntos y Melquisedec ha cumplido todo lo que Cristo ha </a:t>
            </a:r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dicho. 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Dios Padre </a:t>
            </a:r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ha llenado 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a Cristo Lisbet de todas sus </a:t>
            </a:r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bellas obras, 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por eso Ella lo conoce bien.  </a:t>
            </a:r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Ahora la Sabiduría, esta a nuestro lado para ayudarnos en el camino.</a:t>
            </a:r>
            <a:endParaRPr lang="es-C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Cristo prometió que volvería y esta aquí para dar a cada persona su recompensa, </a:t>
            </a:r>
          </a:p>
          <a:p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de acuerdo a como haya vencido en la mente al escuchar y obedecer lo que Ella habla. 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500" b="1" dirty="0" smtClean="0">
                <a:solidFill>
                  <a:srgbClr val="2006BA"/>
                </a:solidFill>
                <a:latin typeface="HP Simplified" panose="020B0604020204020204" pitchFamily="34" charset="0"/>
                <a:ea typeface="Adobe Ming Std L" panose="02020300000000000000" pitchFamily="18" charset="-128"/>
                <a:cs typeface="Tahoma" panose="020B0604030504040204" pitchFamily="34" charset="0"/>
              </a:rPr>
              <a:t>La Sabiduría Personificada es</a:t>
            </a:r>
            <a:r>
              <a:rPr lang="es-C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Blip>
                <a:blip r:embed="rId4"/>
              </a:buBlip>
            </a:pPr>
            <a:r>
              <a:rPr lang="es-CR" sz="13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 Salvadora que siempre esta con Dios Padre</a:t>
            </a:r>
            <a:r>
              <a:rPr lang="es-CR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: Nos salvo al quitar todo lo que estaba contra nosotros en la mente. Lo hace al hablar la sabiduría de Dios para que conozcamos y aprendemos como es Dios, para ser salvos y no morir jamás. </a:t>
            </a:r>
          </a:p>
          <a:p>
            <a:pPr marL="171450" indent="-171450">
              <a:buBlip>
                <a:blip r:embed="rId4"/>
              </a:buBlip>
            </a:pPr>
            <a:r>
              <a:rPr lang="es-CR" sz="13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 Primera inmortal</a:t>
            </a:r>
            <a:r>
              <a:rPr lang="es-CR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: para que nosotros podamos llegar a ser inmortales como Ella.</a:t>
            </a:r>
            <a:endParaRPr lang="es-CR" sz="13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Blip>
                <a:blip r:embed="rId4"/>
              </a:buBlip>
            </a:pPr>
            <a:r>
              <a:rPr lang="es-CR" sz="13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Lo mas grande y Sublime que podemos conocer de Dios</a:t>
            </a:r>
            <a:r>
              <a:rPr lang="es-CR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: Dios Padre hizo todo por Ella y para Ella. Cristo es lo mas importante para Melquisedec.</a:t>
            </a:r>
          </a:p>
          <a:p>
            <a:pPr marL="171450" indent="-171450">
              <a:buBlip>
                <a:blip r:embed="rId4"/>
              </a:buBlip>
            </a:pPr>
            <a:r>
              <a:rPr lang="es-CR" sz="13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 libro de la Ley</a:t>
            </a:r>
            <a:r>
              <a:rPr lang="es-CR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: Es el ángel del libro, la sabiduría personificada donde esta escrita la ley de Dios para que los hombres creados por Dios no fallen y puedan llegar a ser  inmortales.</a:t>
            </a:r>
          </a:p>
          <a:p>
            <a:pPr marL="171450" indent="-171450">
              <a:buBlip>
                <a:blip r:embed="rId4"/>
              </a:buBlip>
            </a:pPr>
            <a:r>
              <a:rPr lang="es-CR" sz="13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Nuestra Ayuda</a:t>
            </a:r>
            <a:r>
              <a:rPr lang="es-CR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: la que nos prospera en el camino para que todo nos salga bien.</a:t>
            </a:r>
          </a:p>
          <a:p>
            <a:pPr marL="171450" indent="-171450">
              <a:buBlip>
                <a:blip r:embed="rId4"/>
              </a:buBlip>
            </a:pPr>
            <a:r>
              <a:rPr lang="es-CR" sz="13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 que gobierna al mundo espiritual</a:t>
            </a:r>
            <a:r>
              <a:rPr lang="es-CR" sz="1350" dirty="0" smtClean="0">
                <a:latin typeface="Arial" panose="020B0604020202020204" pitchFamily="34" charset="0"/>
                <a:cs typeface="Arial" panose="020B0604020202020204" pitchFamily="34" charset="0"/>
              </a:rPr>
              <a:t>: lo gobierna con su Palabra, que nos enseña a obedecer los mandamientos eternos de Dios.</a:t>
            </a:r>
          </a:p>
          <a:p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RS, Cristo nos dice que la Sabiduría es nuestra mejor amiga y solo a través de la Sabiduría podemos conocer el plan de Dios porque Ella es la Espíritu Santa enviada </a:t>
            </a:r>
          </a:p>
          <a:p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del cielo.  Ella es la que </a:t>
            </a:r>
            <a:r>
              <a:rPr lang="es-CR" sz="1300" dirty="0">
                <a:latin typeface="Arial" panose="020B0604020202020204" pitchFamily="34" charset="0"/>
                <a:cs typeface="Arial" panose="020B0604020202020204" pitchFamily="34" charset="0"/>
              </a:rPr>
              <a:t>nos enseña </a:t>
            </a:r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lo que agrada a Dios Padre y Madre.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Nosotros amamos a Cristo Lisbet, por eso obedecemos sus Sabias palabras. </a:t>
            </a:r>
          </a:p>
          <a:p>
            <a:pPr algn="ctr"/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Al honrar a la </a:t>
            </a:r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Sabiduría y serle fiel, ML se agradan de nosotros y la </a:t>
            </a:r>
          </a:p>
          <a:p>
            <a:pPr algn="ctr"/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Sabiduría nos acompaña siempre. </a:t>
            </a:r>
            <a:endParaRPr lang="es-CR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600" b="1" dirty="0" smtClean="0">
                <a:solidFill>
                  <a:srgbClr val="FF0066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¡CL </a:t>
            </a:r>
            <a:r>
              <a:rPr lang="es-CR" sz="1600" b="1" dirty="0" smtClean="0">
                <a:solidFill>
                  <a:srgbClr val="FF0066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tu eres la Sabiduría de Dios, la que estuvo con Dios Padre desde el principio y también ahora en el fin, </a:t>
            </a:r>
            <a:r>
              <a:rPr lang="es-CR" sz="1600" b="1" dirty="0" smtClean="0">
                <a:solidFill>
                  <a:srgbClr val="FF0066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>Amen Aleluya!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0028"/>
            <a:ext cx="1062680" cy="1025742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85257">
            <a:off x="6226670" y="3306757"/>
            <a:ext cx="658497" cy="654292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241" y="6660232"/>
            <a:ext cx="686707" cy="619784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7269">
            <a:off x="26417" y="1499039"/>
            <a:ext cx="485280" cy="622526"/>
          </a:xfrm>
          <a:prstGeom prst="rect">
            <a:avLst/>
          </a:prstGeom>
        </p:spPr>
      </p:pic>
      <p:pic>
        <p:nvPicPr>
          <p:cNvPr id="23" name="Picture 22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4486">
            <a:off x="6355724" y="1482528"/>
            <a:ext cx="485280" cy="62252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4624" y="7668344"/>
            <a:ext cx="35137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R" sz="2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hnschrift SemiBold" panose="020B0502040204020203" pitchFamily="34" charset="0"/>
                <a:cs typeface="Arial" panose="020B0604020202020204" pitchFamily="34" charset="0"/>
              </a:rPr>
              <a:t>A</a:t>
            </a:r>
          </a:p>
          <a:p>
            <a:pPr algn="ctr"/>
            <a:r>
              <a:rPr lang="es-CR" sz="2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hnschrift SemiBold" panose="020B0502040204020203" pitchFamily="34" charset="0"/>
                <a:cs typeface="Arial" panose="020B0604020202020204" pitchFamily="34" charset="0"/>
              </a:rPr>
              <a:t>L</a:t>
            </a:r>
          </a:p>
          <a:p>
            <a:pPr algn="ctr"/>
            <a:r>
              <a:rPr lang="es-CR" sz="2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hnschrift SemiBold" panose="020B0502040204020203" pitchFamily="34" charset="0"/>
                <a:cs typeface="Arial" panose="020B0604020202020204" pitchFamily="34" charset="0"/>
              </a:rPr>
              <a:t>F</a:t>
            </a:r>
          </a:p>
          <a:p>
            <a:pPr algn="ctr"/>
            <a:r>
              <a:rPr lang="es-CR" sz="2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hnschrift SemiBold" panose="020B0502040204020203" pitchFamily="34" charset="0"/>
                <a:cs typeface="Arial" panose="020B0604020202020204" pitchFamily="34" charset="0"/>
              </a:rPr>
              <a:t>A</a:t>
            </a:r>
            <a:endParaRPr lang="en-US" sz="2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66379" y="7452320"/>
            <a:ext cx="38504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R" sz="2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hnschrift SemiBold" panose="020B0502040204020203" pitchFamily="34" charset="0"/>
                <a:cs typeface="Arial" panose="020B0604020202020204" pitchFamily="34" charset="0"/>
              </a:rPr>
              <a:t>O</a:t>
            </a:r>
          </a:p>
          <a:p>
            <a:pPr algn="ctr"/>
            <a:r>
              <a:rPr lang="es-CR" sz="2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hnschrift SemiBold" panose="020B0502040204020203" pitchFamily="34" charset="0"/>
                <a:cs typeface="Arial" panose="020B0604020202020204" pitchFamily="34" charset="0"/>
              </a:rPr>
              <a:t>M</a:t>
            </a:r>
          </a:p>
          <a:p>
            <a:pPr algn="ctr"/>
            <a:r>
              <a:rPr lang="es-CR" sz="2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hnschrift SemiBold" panose="020B0502040204020203" pitchFamily="34" charset="0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es-CR" sz="2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hnschrift SemiBold" panose="020B0502040204020203" pitchFamily="34" charset="0"/>
                <a:cs typeface="Arial" panose="020B0604020202020204" pitchFamily="34" charset="0"/>
              </a:rPr>
              <a:t>G</a:t>
            </a:r>
          </a:p>
          <a:p>
            <a:pPr algn="ctr"/>
            <a:r>
              <a:rPr lang="es-CR" sz="2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hnschrift SemiBold" panose="020B0502040204020203" pitchFamily="34" charset="0"/>
                <a:cs typeface="Arial" panose="020B0604020202020204" pitchFamily="34" charset="0"/>
              </a:rPr>
              <a:t>A</a:t>
            </a:r>
          </a:p>
          <a:p>
            <a:pPr algn="ctr"/>
            <a:endParaRPr lang="en-US" sz="2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2168032" y="1167395"/>
            <a:ext cx="24482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</a:t>
            </a:r>
            <a:endParaRPr lang="es-CR" altLang="es-MX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C:\Users\Kathya\Downloads\M-L RS 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93" y="70865"/>
            <a:ext cx="1227555" cy="858544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304" y="1691680"/>
            <a:ext cx="659972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Hacer copias de la pagina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 y 3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color para la RS menor.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 1 y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a color para la RS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mayor.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El colaborador da una breve introducción al tema y le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comparte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el siguiente significado a la RS: </a:t>
            </a: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C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Sublime</a:t>
            </a:r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Algo o alguien que tiene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ualidades maravillosas, que no es como   </a:t>
            </a: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los demás.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tema, si no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tienen</a:t>
            </a: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acceso al video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CR" sz="1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177800">
              <a:buFont typeface="+mj-lt"/>
              <a:buAutoNum type="arabicPeriod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Dime tres cosas que es la sabiduría? (Cualquiera de las que aprendieron hoy</a:t>
            </a:r>
            <a:r>
              <a:rPr lang="es-CR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CR" sz="1400" dirty="0" smtClean="0">
                <a:solidFill>
                  <a:srgbClr val="2006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es-CR" sz="1400" dirty="0">
              <a:solidFill>
                <a:srgbClr val="2006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177800">
              <a:buFont typeface="+mj-lt"/>
              <a:buAutoNum type="arabicPeriod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¿Cómo podemos conocer el plan de Dios? </a:t>
            </a:r>
            <a:r>
              <a:rPr lang="es-CR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Solo por medio de la Sabiduría, </a:t>
            </a:r>
            <a:r>
              <a:rPr lang="es-CR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porque Ella es la Espíritu Santa enviada del </a:t>
            </a:r>
            <a:r>
              <a:rPr lang="es-CR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cielo. </a:t>
            </a:r>
            <a:endParaRPr lang="es-CR" sz="14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colaborador debe motivar a los niños a contestar las preguntas mientras aparece el reloj en la pantalla del video.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recomienda recordarles a los niños la importancia de repasar la clase en sus casas</a:t>
            </a:r>
            <a:r>
              <a:rPr lang="es-CR" alt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Esta clase es mas larga, se recomiendo pasar unos 5 minutos antes de lo normal.</a:t>
            </a:r>
            <a:endParaRPr lang="es-CR" altLang="es-MX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Rompecabezas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CL es la Sabiduría</a:t>
            </a:r>
          </a:p>
          <a:p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RS va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recortar el rompecabezas y luego armarlo.  Las copias se deben sacar en papel grueso y a color, si es posible.  Pueden laminar las hojas así quedan mas firmes para el rompecabezas.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Material: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Tijeras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Lapices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5" y="60776"/>
            <a:ext cx="989325" cy="95493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346921" y="452888"/>
            <a:ext cx="424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</a:t>
            </a:r>
            <a:r>
              <a:rPr lang="es-ES" sz="1600" dirty="0" smtClean="0">
                <a:latin typeface="Century Gothic" panose="020B0502020202020204" pitchFamily="34" charset="0"/>
              </a:rPr>
              <a:t>184 </a:t>
            </a:r>
            <a:r>
              <a:rPr lang="es-ES" sz="1600" dirty="0" smtClean="0">
                <a:latin typeface="Century Gothic" panose="020B0502020202020204" pitchFamily="34" charset="0"/>
              </a:rPr>
              <a:t>La Sabiduría de Dios Personificada </a:t>
            </a:r>
            <a:r>
              <a:rPr lang="es-ES" sz="1600" dirty="0" smtClean="0">
                <a:latin typeface="Century Gothic" panose="020B0502020202020204" pitchFamily="34" charset="0"/>
              </a:rPr>
              <a:t>P-3</a:t>
            </a:r>
            <a:endParaRPr lang="es-CR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5" y="60776"/>
            <a:ext cx="989325" cy="954937"/>
          </a:xfrm>
          <a:prstGeom prst="rect">
            <a:avLst/>
          </a:prstGeom>
        </p:spPr>
      </p:pic>
      <p:sp>
        <p:nvSpPr>
          <p:cNvPr id="3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pic>
        <p:nvPicPr>
          <p:cNvPr id="5" name="Picture 4" descr="C:\Users\Kathya\Downloads\M-L RS 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93" y="70865"/>
            <a:ext cx="1227555" cy="85854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334927" y="344634"/>
            <a:ext cx="424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</a:t>
            </a:r>
            <a:r>
              <a:rPr lang="es-ES" sz="1600" dirty="0" smtClean="0">
                <a:latin typeface="Century Gothic" panose="020B0502020202020204" pitchFamily="34" charset="0"/>
              </a:rPr>
              <a:t>184 </a:t>
            </a:r>
            <a:r>
              <a:rPr lang="es-ES" sz="1600" dirty="0" smtClean="0">
                <a:latin typeface="Century Gothic" panose="020B0502020202020204" pitchFamily="34" charset="0"/>
              </a:rPr>
              <a:t>La Sabiduría de Dios Personificada </a:t>
            </a:r>
            <a:r>
              <a:rPr lang="es-ES" sz="1600" dirty="0" smtClean="0">
                <a:latin typeface="Century Gothic" panose="020B0502020202020204" pitchFamily="34" charset="0"/>
              </a:rPr>
              <a:t>P-3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7474"/>
            <a:ext cx="6857999" cy="704693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6253" y="8232576"/>
            <a:ext cx="6705490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R" sz="5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Cristo Lisbet la Sabiduría</a:t>
            </a:r>
            <a:endParaRPr lang="es-CR" sz="5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-1" y="1231765"/>
            <a:ext cx="6858000" cy="7912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0" y="1212331"/>
            <a:ext cx="6822948" cy="7931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0" y="5115874"/>
            <a:ext cx="682294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428998" y="5187882"/>
            <a:ext cx="73149" cy="3995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1204902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132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5" y="60776"/>
            <a:ext cx="989325" cy="954937"/>
          </a:xfrm>
          <a:prstGeom prst="rect">
            <a:avLst/>
          </a:prstGeom>
        </p:spPr>
      </p:pic>
      <p:pic>
        <p:nvPicPr>
          <p:cNvPr id="26" name="Picture 25" descr="C:\Users\Kathya\Downloads\M-L RS 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93" y="70865"/>
            <a:ext cx="1227555" cy="8585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5" y="60776"/>
            <a:ext cx="989325" cy="954937"/>
          </a:xfrm>
          <a:prstGeom prst="rect">
            <a:avLst/>
          </a:prstGeom>
        </p:spPr>
      </p:pic>
      <p:pic>
        <p:nvPicPr>
          <p:cNvPr id="10" name="Picture 9" descr="C:\Users\Kathya\Downloads\M-L RS 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93" y="70865"/>
            <a:ext cx="1227555" cy="85854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1346921" y="471311"/>
            <a:ext cx="424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</a:t>
            </a:r>
            <a:r>
              <a:rPr lang="es-ES" sz="1600" dirty="0" smtClean="0">
                <a:latin typeface="Century Gothic" panose="020B0502020202020204" pitchFamily="34" charset="0"/>
              </a:rPr>
              <a:t>184 </a:t>
            </a:r>
            <a:r>
              <a:rPr lang="es-ES" sz="1600" dirty="0" smtClean="0">
                <a:latin typeface="Century Gothic" panose="020B0502020202020204" pitchFamily="34" charset="0"/>
              </a:rPr>
              <a:t>La Sabiduría de Dios Personificada </a:t>
            </a:r>
            <a:r>
              <a:rPr lang="es-ES" sz="1600" dirty="0" smtClean="0">
                <a:latin typeface="Century Gothic" panose="020B0502020202020204" pitchFamily="34" charset="0"/>
              </a:rPr>
              <a:t>P-3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374056" y="851708"/>
            <a:ext cx="5555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3" descr="Macintosh HD:Users:lisbetdejesus:Desktop:Screen Shot 2018-05-17 at 5.10.56 P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308908"/>
            <a:ext cx="6552728" cy="7787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2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5" y="60776"/>
            <a:ext cx="989325" cy="954937"/>
          </a:xfrm>
          <a:prstGeom prst="rect">
            <a:avLst/>
          </a:prstGeom>
        </p:spPr>
      </p:pic>
      <p:pic>
        <p:nvPicPr>
          <p:cNvPr id="26" name="Picture 25" descr="C:\Users\Kathya\Downloads\M-L RS 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93" y="70865"/>
            <a:ext cx="1227555" cy="8585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5" y="60776"/>
            <a:ext cx="989325" cy="954937"/>
          </a:xfrm>
          <a:prstGeom prst="rect">
            <a:avLst/>
          </a:prstGeom>
        </p:spPr>
      </p:pic>
      <p:pic>
        <p:nvPicPr>
          <p:cNvPr id="10" name="Picture 9" descr="C:\Users\Kathya\Downloads\M-L RS 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93" y="70865"/>
            <a:ext cx="1227555" cy="85854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1346921" y="471311"/>
            <a:ext cx="4248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</a:t>
            </a:r>
            <a:r>
              <a:rPr lang="es-ES" sz="1600" dirty="0" smtClean="0">
                <a:latin typeface="Century Gothic" panose="020B0502020202020204" pitchFamily="34" charset="0"/>
              </a:rPr>
              <a:t>184 </a:t>
            </a:r>
            <a:r>
              <a:rPr lang="es-ES" sz="1600" dirty="0" smtClean="0">
                <a:latin typeface="Century Gothic" panose="020B0502020202020204" pitchFamily="34" charset="0"/>
              </a:rPr>
              <a:t>La Sabiduría de Dios Personificada </a:t>
            </a:r>
            <a:r>
              <a:rPr lang="es-ES" sz="1600" dirty="0" smtClean="0">
                <a:latin typeface="Century Gothic" panose="020B0502020202020204" pitchFamily="34" charset="0"/>
              </a:rPr>
              <a:t>P-3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374056" y="851708"/>
            <a:ext cx="55559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 descr="Macintosh HD:Users:lisbetdejesus:Desktop:Screen Shot 2018-05-17 at 4.41.06 PM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1776667"/>
            <a:ext cx="6406480" cy="65254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107287" y="6027549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9900CC"/>
                </a:solidFill>
              </a:rPr>
              <a:t>Personificada</a:t>
            </a:r>
            <a:endParaRPr lang="en-US" sz="1600" dirty="0">
              <a:solidFill>
                <a:srgbClr val="99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2036" y="5359735"/>
            <a:ext cx="13681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3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1184470</TotalTime>
  <Words>810</Words>
  <Application>Microsoft Office PowerPoint</Application>
  <PresentationFormat>On-screen Show (4:3)</PresentationFormat>
  <Paragraphs>75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Adobe Ming Std L</vt:lpstr>
      <vt:lpstr>Arial</vt:lpstr>
      <vt:lpstr>Bahnschrift SemiBold</vt:lpstr>
      <vt:lpstr>Calibri</vt:lpstr>
      <vt:lpstr>Calibri Light</vt:lpstr>
      <vt:lpstr>Century Gothic</vt:lpstr>
      <vt:lpstr>Harrington</vt:lpstr>
      <vt:lpstr>HP Simplified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8610</cp:revision>
  <cp:lastPrinted>2015-12-22T05:03:42Z</cp:lastPrinted>
  <dcterms:created xsi:type="dcterms:W3CDTF">2011-04-01T14:17:38Z</dcterms:created>
  <dcterms:modified xsi:type="dcterms:W3CDTF">2018-05-18T00:58:28Z</dcterms:modified>
</cp:coreProperties>
</file>