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8"/>
  </p:notesMasterIdLst>
  <p:sldIdLst>
    <p:sldId id="270" r:id="rId2"/>
    <p:sldId id="276" r:id="rId3"/>
    <p:sldId id="278" r:id="rId4"/>
    <p:sldId id="280" r:id="rId5"/>
    <p:sldId id="281" r:id="rId6"/>
    <p:sldId id="282" r:id="rId7"/>
  </p:sldIdLst>
  <p:sldSz cx="6858000" cy="9144000" type="screen4x3"/>
  <p:notesSz cx="6888163" cy="100203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E06ECA"/>
    <a:srgbClr val="F6BB00"/>
    <a:srgbClr val="7F6AFA"/>
    <a:srgbClr val="FE4CCB"/>
    <a:srgbClr val="17CF29"/>
    <a:srgbClr val="F26A1E"/>
    <a:srgbClr val="FF0066"/>
    <a:srgbClr val="2006BA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974" autoAdjust="0"/>
    <p:restoredTop sz="94291" autoAdjust="0"/>
  </p:normalViewPr>
  <p:slideViewPr>
    <p:cSldViewPr>
      <p:cViewPr>
        <p:scale>
          <a:sx n="70" d="100"/>
          <a:sy n="70" d="100"/>
        </p:scale>
        <p:origin x="2154" y="-30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48" y="90"/>
      </p:cViewPr>
      <p:guideLst>
        <p:guide orient="horz" pos="3156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12EB8-1DAD-4D84-9F4B-0A0D958E0EF4}" type="datetimeFigureOut">
              <a:rPr lang="es-PE"/>
              <a:pPr>
                <a:defRPr/>
              </a:pPr>
              <a:t>30/03/2022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7F52F-125F-4E83-814A-765F8EAA82B5}" type="slidenum">
              <a:rPr lang="es-PE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0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86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30/03/2022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42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30/03/2022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11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30/03/2022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88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30/03/2022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00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30/03/2022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6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30/03/2022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33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30/03/2022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88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30/03/2022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99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30/03/2022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4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30/03/2022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245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30/03/2022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900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30/03/2022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61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 CuadroTexto"/>
          <p:cNvSpPr txBox="1">
            <a:spLocks noChangeArrowheads="1"/>
          </p:cNvSpPr>
          <p:nvPr/>
        </p:nvSpPr>
        <p:spPr bwMode="auto">
          <a:xfrm>
            <a:off x="-12857" y="1045443"/>
            <a:ext cx="25922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CR" altLang="es-MX" sz="1100" b="1" dirty="0"/>
              <a:t>¡Por MelquisedecLisbet!</a:t>
            </a:r>
          </a:p>
          <a:p>
            <a:pPr eaLnBrk="1" hangingPunct="1"/>
            <a:r>
              <a:rPr lang="es-CR" altLang="es-MX" sz="1100" b="1" dirty="0"/>
              <a:t>¡Por nuestro Padre y nuestra Madre!</a:t>
            </a:r>
          </a:p>
        </p:txBody>
      </p:sp>
      <p:sp>
        <p:nvSpPr>
          <p:cNvPr id="8" name="Rectangle 7"/>
          <p:cNvSpPr/>
          <p:nvPr/>
        </p:nvSpPr>
        <p:spPr>
          <a:xfrm>
            <a:off x="1442739" y="736286"/>
            <a:ext cx="42775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>
                <a:latin typeface="Century Gothic" panose="020B0502020202020204" pitchFamily="34" charset="0"/>
              </a:rPr>
              <a:t>Clase#</a:t>
            </a:r>
            <a:r>
              <a:rPr lang="es-ES" sz="1600" dirty="0">
                <a:latin typeface="Century Gothic" panose="020B0502020202020204" pitchFamily="34" charset="0"/>
              </a:rPr>
              <a:t>386 Temor Reverente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sp>
        <p:nvSpPr>
          <p:cNvPr id="10" name="68 Rectángulo"/>
          <p:cNvSpPr>
            <a:spLocks noChangeArrowheads="1"/>
          </p:cNvSpPr>
          <p:nvPr/>
        </p:nvSpPr>
        <p:spPr bwMode="auto">
          <a:xfrm>
            <a:off x="116632" y="1511751"/>
            <a:ext cx="6624736" cy="7571303"/>
          </a:xfrm>
          <a:custGeom>
            <a:avLst/>
            <a:gdLst>
              <a:gd name="connsiteX0" fmla="*/ 0 w 6624736"/>
              <a:gd name="connsiteY0" fmla="*/ 0 h 7571303"/>
              <a:gd name="connsiteX1" fmla="*/ 618308 w 6624736"/>
              <a:gd name="connsiteY1" fmla="*/ 0 h 7571303"/>
              <a:gd name="connsiteX2" fmla="*/ 1302864 w 6624736"/>
              <a:gd name="connsiteY2" fmla="*/ 0 h 7571303"/>
              <a:gd name="connsiteX3" fmla="*/ 1854925 w 6624736"/>
              <a:gd name="connsiteY3" fmla="*/ 0 h 7571303"/>
              <a:gd name="connsiteX4" fmla="*/ 2406987 w 6624736"/>
              <a:gd name="connsiteY4" fmla="*/ 0 h 7571303"/>
              <a:gd name="connsiteX5" fmla="*/ 2959048 w 6624736"/>
              <a:gd name="connsiteY5" fmla="*/ 0 h 7571303"/>
              <a:gd name="connsiteX6" fmla="*/ 3444862 w 6624736"/>
              <a:gd name="connsiteY6" fmla="*/ 0 h 7571303"/>
              <a:gd name="connsiteX7" fmla="*/ 4063171 w 6624736"/>
              <a:gd name="connsiteY7" fmla="*/ 0 h 7571303"/>
              <a:gd name="connsiteX8" fmla="*/ 4482738 w 6624736"/>
              <a:gd name="connsiteY8" fmla="*/ 0 h 7571303"/>
              <a:gd name="connsiteX9" fmla="*/ 5101046 w 6624736"/>
              <a:gd name="connsiteY9" fmla="*/ 0 h 7571303"/>
              <a:gd name="connsiteX10" fmla="*/ 5719355 w 6624736"/>
              <a:gd name="connsiteY10" fmla="*/ 0 h 7571303"/>
              <a:gd name="connsiteX11" fmla="*/ 6624736 w 6624736"/>
              <a:gd name="connsiteY11" fmla="*/ 0 h 7571303"/>
              <a:gd name="connsiteX12" fmla="*/ 6624736 w 6624736"/>
              <a:gd name="connsiteY12" fmla="*/ 582407 h 7571303"/>
              <a:gd name="connsiteX13" fmla="*/ 6624736 w 6624736"/>
              <a:gd name="connsiteY13" fmla="*/ 1013390 h 7571303"/>
              <a:gd name="connsiteX14" fmla="*/ 6624736 w 6624736"/>
              <a:gd name="connsiteY14" fmla="*/ 1444371 h 7571303"/>
              <a:gd name="connsiteX15" fmla="*/ 6624736 w 6624736"/>
              <a:gd name="connsiteY15" fmla="*/ 2102492 h 7571303"/>
              <a:gd name="connsiteX16" fmla="*/ 6624736 w 6624736"/>
              <a:gd name="connsiteY16" fmla="*/ 2760613 h 7571303"/>
              <a:gd name="connsiteX17" fmla="*/ 6624736 w 6624736"/>
              <a:gd name="connsiteY17" fmla="*/ 3267308 h 7571303"/>
              <a:gd name="connsiteX18" fmla="*/ 6624736 w 6624736"/>
              <a:gd name="connsiteY18" fmla="*/ 3925428 h 7571303"/>
              <a:gd name="connsiteX19" fmla="*/ 6624736 w 6624736"/>
              <a:gd name="connsiteY19" fmla="*/ 4507837 h 7571303"/>
              <a:gd name="connsiteX20" fmla="*/ 6624736 w 6624736"/>
              <a:gd name="connsiteY20" fmla="*/ 5241670 h 7571303"/>
              <a:gd name="connsiteX21" fmla="*/ 6624736 w 6624736"/>
              <a:gd name="connsiteY21" fmla="*/ 5748365 h 7571303"/>
              <a:gd name="connsiteX22" fmla="*/ 6624736 w 6624736"/>
              <a:gd name="connsiteY22" fmla="*/ 6406486 h 7571303"/>
              <a:gd name="connsiteX23" fmla="*/ 6624736 w 6624736"/>
              <a:gd name="connsiteY23" fmla="*/ 6913182 h 7571303"/>
              <a:gd name="connsiteX24" fmla="*/ 6624736 w 6624736"/>
              <a:gd name="connsiteY24" fmla="*/ 7571303 h 7571303"/>
              <a:gd name="connsiteX25" fmla="*/ 6205169 w 6624736"/>
              <a:gd name="connsiteY25" fmla="*/ 7571303 h 7571303"/>
              <a:gd name="connsiteX26" fmla="*/ 5586860 w 6624736"/>
              <a:gd name="connsiteY26" fmla="*/ 7571303 h 7571303"/>
              <a:gd name="connsiteX27" fmla="*/ 5101046 w 6624736"/>
              <a:gd name="connsiteY27" fmla="*/ 7571303 h 7571303"/>
              <a:gd name="connsiteX28" fmla="*/ 4416490 w 6624736"/>
              <a:gd name="connsiteY28" fmla="*/ 7571303 h 7571303"/>
              <a:gd name="connsiteX29" fmla="*/ 3930676 w 6624736"/>
              <a:gd name="connsiteY29" fmla="*/ 7571303 h 7571303"/>
              <a:gd name="connsiteX30" fmla="*/ 3444862 w 6624736"/>
              <a:gd name="connsiteY30" fmla="*/ 7571303 h 7571303"/>
              <a:gd name="connsiteX31" fmla="*/ 3091543 w 6624736"/>
              <a:gd name="connsiteY31" fmla="*/ 7571303 h 7571303"/>
              <a:gd name="connsiteX32" fmla="*/ 2406987 w 6624736"/>
              <a:gd name="connsiteY32" fmla="*/ 7571303 h 7571303"/>
              <a:gd name="connsiteX33" fmla="*/ 1788678 w 6624736"/>
              <a:gd name="connsiteY33" fmla="*/ 7571303 h 7571303"/>
              <a:gd name="connsiteX34" fmla="*/ 1302864 w 6624736"/>
              <a:gd name="connsiteY34" fmla="*/ 7571303 h 7571303"/>
              <a:gd name="connsiteX35" fmla="*/ 684556 w 6624736"/>
              <a:gd name="connsiteY35" fmla="*/ 7571303 h 7571303"/>
              <a:gd name="connsiteX36" fmla="*/ 0 w 6624736"/>
              <a:gd name="connsiteY36" fmla="*/ 7571303 h 7571303"/>
              <a:gd name="connsiteX37" fmla="*/ 0 w 6624736"/>
              <a:gd name="connsiteY37" fmla="*/ 7216033 h 7571303"/>
              <a:gd name="connsiteX38" fmla="*/ 0 w 6624736"/>
              <a:gd name="connsiteY38" fmla="*/ 6785052 h 7571303"/>
              <a:gd name="connsiteX39" fmla="*/ 0 w 6624736"/>
              <a:gd name="connsiteY39" fmla="*/ 6051218 h 7571303"/>
              <a:gd name="connsiteX40" fmla="*/ 0 w 6624736"/>
              <a:gd name="connsiteY40" fmla="*/ 5468810 h 7571303"/>
              <a:gd name="connsiteX41" fmla="*/ 0 w 6624736"/>
              <a:gd name="connsiteY41" fmla="*/ 4962115 h 7571303"/>
              <a:gd name="connsiteX42" fmla="*/ 0 w 6624736"/>
              <a:gd name="connsiteY42" fmla="*/ 4379707 h 7571303"/>
              <a:gd name="connsiteX43" fmla="*/ 0 w 6624736"/>
              <a:gd name="connsiteY43" fmla="*/ 3721586 h 7571303"/>
              <a:gd name="connsiteX44" fmla="*/ 0 w 6624736"/>
              <a:gd name="connsiteY44" fmla="*/ 3063465 h 7571303"/>
              <a:gd name="connsiteX45" fmla="*/ 0 w 6624736"/>
              <a:gd name="connsiteY45" fmla="*/ 2632483 h 7571303"/>
              <a:gd name="connsiteX46" fmla="*/ 0 w 6624736"/>
              <a:gd name="connsiteY46" fmla="*/ 2277214 h 7571303"/>
              <a:gd name="connsiteX47" fmla="*/ 0 w 6624736"/>
              <a:gd name="connsiteY47" fmla="*/ 1921946 h 7571303"/>
              <a:gd name="connsiteX48" fmla="*/ 0 w 6624736"/>
              <a:gd name="connsiteY48" fmla="*/ 1263825 h 7571303"/>
              <a:gd name="connsiteX49" fmla="*/ 0 w 6624736"/>
              <a:gd name="connsiteY49" fmla="*/ 832843 h 7571303"/>
              <a:gd name="connsiteX50" fmla="*/ 0 w 6624736"/>
              <a:gd name="connsiteY50" fmla="*/ 0 h 757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624736" h="7571303" extrusionOk="0">
                <a:moveTo>
                  <a:pt x="0" y="0"/>
                </a:moveTo>
                <a:cubicBezTo>
                  <a:pt x="274101" y="-77655"/>
                  <a:pt x="302715" y="-8072"/>
                  <a:pt x="618308" y="0"/>
                </a:cubicBezTo>
                <a:cubicBezTo>
                  <a:pt x="893389" y="15535"/>
                  <a:pt x="983317" y="44162"/>
                  <a:pt x="1302864" y="0"/>
                </a:cubicBezTo>
                <a:cubicBezTo>
                  <a:pt x="1583123" y="-22500"/>
                  <a:pt x="1736816" y="6729"/>
                  <a:pt x="1854925" y="0"/>
                </a:cubicBezTo>
                <a:cubicBezTo>
                  <a:pt x="2008020" y="-34380"/>
                  <a:pt x="2237250" y="26392"/>
                  <a:pt x="2406987" y="0"/>
                </a:cubicBezTo>
                <a:cubicBezTo>
                  <a:pt x="2591425" y="-64591"/>
                  <a:pt x="2749273" y="-19118"/>
                  <a:pt x="2959048" y="0"/>
                </a:cubicBezTo>
                <a:cubicBezTo>
                  <a:pt x="3176051" y="-42667"/>
                  <a:pt x="3196072" y="28879"/>
                  <a:pt x="3444862" y="0"/>
                </a:cubicBezTo>
                <a:cubicBezTo>
                  <a:pt x="3666156" y="6999"/>
                  <a:pt x="3860396" y="15042"/>
                  <a:pt x="4063171" y="0"/>
                </a:cubicBezTo>
                <a:cubicBezTo>
                  <a:pt x="4313033" y="-29933"/>
                  <a:pt x="4296696" y="1690"/>
                  <a:pt x="4482738" y="0"/>
                </a:cubicBezTo>
                <a:cubicBezTo>
                  <a:pt x="4627491" y="-32041"/>
                  <a:pt x="4793269" y="130215"/>
                  <a:pt x="5101046" y="0"/>
                </a:cubicBezTo>
                <a:cubicBezTo>
                  <a:pt x="5334972" y="-5951"/>
                  <a:pt x="5457842" y="77368"/>
                  <a:pt x="5719355" y="0"/>
                </a:cubicBezTo>
                <a:cubicBezTo>
                  <a:pt x="5932127" y="33134"/>
                  <a:pt x="6301237" y="120272"/>
                  <a:pt x="6624736" y="0"/>
                </a:cubicBezTo>
                <a:cubicBezTo>
                  <a:pt x="6698175" y="107607"/>
                  <a:pt x="6554932" y="418743"/>
                  <a:pt x="6624736" y="582407"/>
                </a:cubicBezTo>
                <a:cubicBezTo>
                  <a:pt x="6665070" y="785945"/>
                  <a:pt x="6641915" y="915021"/>
                  <a:pt x="6624736" y="1013390"/>
                </a:cubicBezTo>
                <a:cubicBezTo>
                  <a:pt x="6664832" y="1154722"/>
                  <a:pt x="6637084" y="1326143"/>
                  <a:pt x="6624736" y="1444371"/>
                </a:cubicBezTo>
                <a:cubicBezTo>
                  <a:pt x="6601268" y="1539846"/>
                  <a:pt x="6601372" y="1843376"/>
                  <a:pt x="6624736" y="2102492"/>
                </a:cubicBezTo>
                <a:cubicBezTo>
                  <a:pt x="6624277" y="2404812"/>
                  <a:pt x="6568029" y="2516824"/>
                  <a:pt x="6624736" y="2760613"/>
                </a:cubicBezTo>
                <a:cubicBezTo>
                  <a:pt x="6682476" y="3053196"/>
                  <a:pt x="6551365" y="3073513"/>
                  <a:pt x="6624736" y="3267308"/>
                </a:cubicBezTo>
                <a:cubicBezTo>
                  <a:pt x="6751997" y="3450241"/>
                  <a:pt x="6659695" y="3658384"/>
                  <a:pt x="6624736" y="3925428"/>
                </a:cubicBezTo>
                <a:cubicBezTo>
                  <a:pt x="6614747" y="4160972"/>
                  <a:pt x="6615216" y="4250482"/>
                  <a:pt x="6624736" y="4507837"/>
                </a:cubicBezTo>
                <a:cubicBezTo>
                  <a:pt x="6657788" y="4641124"/>
                  <a:pt x="6549573" y="5058334"/>
                  <a:pt x="6624736" y="5241670"/>
                </a:cubicBezTo>
                <a:cubicBezTo>
                  <a:pt x="6686252" y="5404435"/>
                  <a:pt x="6640262" y="5549711"/>
                  <a:pt x="6624736" y="5748365"/>
                </a:cubicBezTo>
                <a:cubicBezTo>
                  <a:pt x="6715863" y="5858836"/>
                  <a:pt x="6633691" y="6223008"/>
                  <a:pt x="6624736" y="6406486"/>
                </a:cubicBezTo>
                <a:cubicBezTo>
                  <a:pt x="6671689" y="6610742"/>
                  <a:pt x="6618070" y="6740889"/>
                  <a:pt x="6624736" y="6913182"/>
                </a:cubicBezTo>
                <a:cubicBezTo>
                  <a:pt x="6591936" y="7014741"/>
                  <a:pt x="6578453" y="7275324"/>
                  <a:pt x="6624736" y="7571303"/>
                </a:cubicBezTo>
                <a:cubicBezTo>
                  <a:pt x="6511034" y="7555198"/>
                  <a:pt x="6374159" y="7575770"/>
                  <a:pt x="6205169" y="7571303"/>
                </a:cubicBezTo>
                <a:cubicBezTo>
                  <a:pt x="6029943" y="7581755"/>
                  <a:pt x="5745543" y="7534200"/>
                  <a:pt x="5586860" y="7571303"/>
                </a:cubicBezTo>
                <a:cubicBezTo>
                  <a:pt x="5468734" y="7595371"/>
                  <a:pt x="5330029" y="7505049"/>
                  <a:pt x="5101046" y="7571303"/>
                </a:cubicBezTo>
                <a:cubicBezTo>
                  <a:pt x="4899815" y="7529236"/>
                  <a:pt x="4569325" y="7593396"/>
                  <a:pt x="4416490" y="7571303"/>
                </a:cubicBezTo>
                <a:cubicBezTo>
                  <a:pt x="4253008" y="7580908"/>
                  <a:pt x="4156522" y="7577978"/>
                  <a:pt x="3930676" y="7571303"/>
                </a:cubicBezTo>
                <a:cubicBezTo>
                  <a:pt x="3751439" y="7661865"/>
                  <a:pt x="3650250" y="7469238"/>
                  <a:pt x="3444862" y="7571303"/>
                </a:cubicBezTo>
                <a:cubicBezTo>
                  <a:pt x="3313236" y="7637237"/>
                  <a:pt x="3258291" y="7491563"/>
                  <a:pt x="3091543" y="7571303"/>
                </a:cubicBezTo>
                <a:cubicBezTo>
                  <a:pt x="2982766" y="7619836"/>
                  <a:pt x="2732698" y="7497482"/>
                  <a:pt x="2406987" y="7571303"/>
                </a:cubicBezTo>
                <a:cubicBezTo>
                  <a:pt x="2167057" y="7634264"/>
                  <a:pt x="2046099" y="7533968"/>
                  <a:pt x="1788678" y="7571303"/>
                </a:cubicBezTo>
                <a:cubicBezTo>
                  <a:pt x="1589123" y="7670570"/>
                  <a:pt x="1470657" y="7475807"/>
                  <a:pt x="1302864" y="7571303"/>
                </a:cubicBezTo>
                <a:cubicBezTo>
                  <a:pt x="1123999" y="7635798"/>
                  <a:pt x="866745" y="7498926"/>
                  <a:pt x="684556" y="7571303"/>
                </a:cubicBezTo>
                <a:cubicBezTo>
                  <a:pt x="524053" y="7527475"/>
                  <a:pt x="325589" y="7455639"/>
                  <a:pt x="0" y="7571303"/>
                </a:cubicBezTo>
                <a:cubicBezTo>
                  <a:pt x="-50638" y="7478738"/>
                  <a:pt x="56727" y="7329892"/>
                  <a:pt x="0" y="7216033"/>
                </a:cubicBezTo>
                <a:cubicBezTo>
                  <a:pt x="-20982" y="7041246"/>
                  <a:pt x="2261" y="6895943"/>
                  <a:pt x="0" y="6785052"/>
                </a:cubicBezTo>
                <a:cubicBezTo>
                  <a:pt x="37099" y="6719505"/>
                  <a:pt x="106239" y="6484832"/>
                  <a:pt x="0" y="6051218"/>
                </a:cubicBezTo>
                <a:cubicBezTo>
                  <a:pt x="-54526" y="5797547"/>
                  <a:pt x="9296" y="5733561"/>
                  <a:pt x="0" y="5468810"/>
                </a:cubicBezTo>
                <a:cubicBezTo>
                  <a:pt x="-23885" y="5190297"/>
                  <a:pt x="23962" y="5084782"/>
                  <a:pt x="0" y="4962115"/>
                </a:cubicBezTo>
                <a:cubicBezTo>
                  <a:pt x="-144593" y="4775796"/>
                  <a:pt x="72008" y="4589475"/>
                  <a:pt x="0" y="4379707"/>
                </a:cubicBezTo>
                <a:cubicBezTo>
                  <a:pt x="-1327" y="4165064"/>
                  <a:pt x="87699" y="4068274"/>
                  <a:pt x="0" y="3721586"/>
                </a:cubicBezTo>
                <a:cubicBezTo>
                  <a:pt x="-9115" y="3407120"/>
                  <a:pt x="21530" y="3334114"/>
                  <a:pt x="0" y="3063465"/>
                </a:cubicBezTo>
                <a:cubicBezTo>
                  <a:pt x="-42692" y="2769858"/>
                  <a:pt x="6" y="2803979"/>
                  <a:pt x="0" y="2632483"/>
                </a:cubicBezTo>
                <a:cubicBezTo>
                  <a:pt x="3469" y="2449138"/>
                  <a:pt x="39572" y="2406453"/>
                  <a:pt x="0" y="2277214"/>
                </a:cubicBezTo>
                <a:cubicBezTo>
                  <a:pt x="-63329" y="2110136"/>
                  <a:pt x="41694" y="2008015"/>
                  <a:pt x="0" y="1921946"/>
                </a:cubicBezTo>
                <a:cubicBezTo>
                  <a:pt x="-27764" y="1776207"/>
                  <a:pt x="19490" y="1409161"/>
                  <a:pt x="0" y="1263825"/>
                </a:cubicBezTo>
                <a:cubicBezTo>
                  <a:pt x="-34960" y="1117922"/>
                  <a:pt x="71130" y="912689"/>
                  <a:pt x="0" y="832843"/>
                </a:cubicBezTo>
                <a:cubicBezTo>
                  <a:pt x="-144916" y="665143"/>
                  <a:pt x="2372" y="301375"/>
                  <a:pt x="0" y="0"/>
                </a:cubicBezTo>
                <a:close/>
              </a:path>
            </a:pathLst>
          </a:custGeom>
          <a:noFill/>
          <a:ln w="38100">
            <a:noFill/>
            <a:prstDash val="dashDot"/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sd="210476163">
                  <a:custGeom>
                    <a:avLst/>
                    <a:gdLst>
                      <a:gd name="connsiteX0" fmla="*/ 0 w 6624736"/>
                      <a:gd name="connsiteY0" fmla="*/ 0 h 7571303"/>
                      <a:gd name="connsiteX1" fmla="*/ 618308 w 6624736"/>
                      <a:gd name="connsiteY1" fmla="*/ 0 h 7571303"/>
                      <a:gd name="connsiteX2" fmla="*/ 1302864 w 6624736"/>
                      <a:gd name="connsiteY2" fmla="*/ 0 h 7571303"/>
                      <a:gd name="connsiteX3" fmla="*/ 1854925 w 6624736"/>
                      <a:gd name="connsiteY3" fmla="*/ 0 h 7571303"/>
                      <a:gd name="connsiteX4" fmla="*/ 2406987 w 6624736"/>
                      <a:gd name="connsiteY4" fmla="*/ 0 h 7571303"/>
                      <a:gd name="connsiteX5" fmla="*/ 2959048 w 6624736"/>
                      <a:gd name="connsiteY5" fmla="*/ 0 h 7571303"/>
                      <a:gd name="connsiteX6" fmla="*/ 3444862 w 6624736"/>
                      <a:gd name="connsiteY6" fmla="*/ 0 h 7571303"/>
                      <a:gd name="connsiteX7" fmla="*/ 4063171 w 6624736"/>
                      <a:gd name="connsiteY7" fmla="*/ 0 h 7571303"/>
                      <a:gd name="connsiteX8" fmla="*/ 4482738 w 6624736"/>
                      <a:gd name="connsiteY8" fmla="*/ 0 h 7571303"/>
                      <a:gd name="connsiteX9" fmla="*/ 5101046 w 6624736"/>
                      <a:gd name="connsiteY9" fmla="*/ 0 h 7571303"/>
                      <a:gd name="connsiteX10" fmla="*/ 5719355 w 6624736"/>
                      <a:gd name="connsiteY10" fmla="*/ 0 h 7571303"/>
                      <a:gd name="connsiteX11" fmla="*/ 6624736 w 6624736"/>
                      <a:gd name="connsiteY11" fmla="*/ 0 h 7571303"/>
                      <a:gd name="connsiteX12" fmla="*/ 6624736 w 6624736"/>
                      <a:gd name="connsiteY12" fmla="*/ 582407 h 7571303"/>
                      <a:gd name="connsiteX13" fmla="*/ 6624736 w 6624736"/>
                      <a:gd name="connsiteY13" fmla="*/ 1013390 h 7571303"/>
                      <a:gd name="connsiteX14" fmla="*/ 6624736 w 6624736"/>
                      <a:gd name="connsiteY14" fmla="*/ 1444371 h 7571303"/>
                      <a:gd name="connsiteX15" fmla="*/ 6624736 w 6624736"/>
                      <a:gd name="connsiteY15" fmla="*/ 2102492 h 7571303"/>
                      <a:gd name="connsiteX16" fmla="*/ 6624736 w 6624736"/>
                      <a:gd name="connsiteY16" fmla="*/ 2760613 h 7571303"/>
                      <a:gd name="connsiteX17" fmla="*/ 6624736 w 6624736"/>
                      <a:gd name="connsiteY17" fmla="*/ 3267308 h 7571303"/>
                      <a:gd name="connsiteX18" fmla="*/ 6624736 w 6624736"/>
                      <a:gd name="connsiteY18" fmla="*/ 3925428 h 7571303"/>
                      <a:gd name="connsiteX19" fmla="*/ 6624736 w 6624736"/>
                      <a:gd name="connsiteY19" fmla="*/ 4507837 h 7571303"/>
                      <a:gd name="connsiteX20" fmla="*/ 6624736 w 6624736"/>
                      <a:gd name="connsiteY20" fmla="*/ 5241670 h 7571303"/>
                      <a:gd name="connsiteX21" fmla="*/ 6624736 w 6624736"/>
                      <a:gd name="connsiteY21" fmla="*/ 5748365 h 7571303"/>
                      <a:gd name="connsiteX22" fmla="*/ 6624736 w 6624736"/>
                      <a:gd name="connsiteY22" fmla="*/ 6406486 h 7571303"/>
                      <a:gd name="connsiteX23" fmla="*/ 6624736 w 6624736"/>
                      <a:gd name="connsiteY23" fmla="*/ 6913182 h 7571303"/>
                      <a:gd name="connsiteX24" fmla="*/ 6624736 w 6624736"/>
                      <a:gd name="connsiteY24" fmla="*/ 7571303 h 7571303"/>
                      <a:gd name="connsiteX25" fmla="*/ 6205169 w 6624736"/>
                      <a:gd name="connsiteY25" fmla="*/ 7571303 h 7571303"/>
                      <a:gd name="connsiteX26" fmla="*/ 5586860 w 6624736"/>
                      <a:gd name="connsiteY26" fmla="*/ 7571303 h 7571303"/>
                      <a:gd name="connsiteX27" fmla="*/ 5101046 w 6624736"/>
                      <a:gd name="connsiteY27" fmla="*/ 7571303 h 7571303"/>
                      <a:gd name="connsiteX28" fmla="*/ 4416490 w 6624736"/>
                      <a:gd name="connsiteY28" fmla="*/ 7571303 h 7571303"/>
                      <a:gd name="connsiteX29" fmla="*/ 3930676 w 6624736"/>
                      <a:gd name="connsiteY29" fmla="*/ 7571303 h 7571303"/>
                      <a:gd name="connsiteX30" fmla="*/ 3444862 w 6624736"/>
                      <a:gd name="connsiteY30" fmla="*/ 7571303 h 7571303"/>
                      <a:gd name="connsiteX31" fmla="*/ 3091543 w 6624736"/>
                      <a:gd name="connsiteY31" fmla="*/ 7571303 h 7571303"/>
                      <a:gd name="connsiteX32" fmla="*/ 2406987 w 6624736"/>
                      <a:gd name="connsiteY32" fmla="*/ 7571303 h 7571303"/>
                      <a:gd name="connsiteX33" fmla="*/ 1788678 w 6624736"/>
                      <a:gd name="connsiteY33" fmla="*/ 7571303 h 7571303"/>
                      <a:gd name="connsiteX34" fmla="*/ 1302864 w 6624736"/>
                      <a:gd name="connsiteY34" fmla="*/ 7571303 h 7571303"/>
                      <a:gd name="connsiteX35" fmla="*/ 684556 w 6624736"/>
                      <a:gd name="connsiteY35" fmla="*/ 7571303 h 7571303"/>
                      <a:gd name="connsiteX36" fmla="*/ 0 w 6624736"/>
                      <a:gd name="connsiteY36" fmla="*/ 7571303 h 7571303"/>
                      <a:gd name="connsiteX37" fmla="*/ 0 w 6624736"/>
                      <a:gd name="connsiteY37" fmla="*/ 7216033 h 7571303"/>
                      <a:gd name="connsiteX38" fmla="*/ 0 w 6624736"/>
                      <a:gd name="connsiteY38" fmla="*/ 6785052 h 7571303"/>
                      <a:gd name="connsiteX39" fmla="*/ 0 w 6624736"/>
                      <a:gd name="connsiteY39" fmla="*/ 6051218 h 7571303"/>
                      <a:gd name="connsiteX40" fmla="*/ 0 w 6624736"/>
                      <a:gd name="connsiteY40" fmla="*/ 5468810 h 7571303"/>
                      <a:gd name="connsiteX41" fmla="*/ 0 w 6624736"/>
                      <a:gd name="connsiteY41" fmla="*/ 4962115 h 7571303"/>
                      <a:gd name="connsiteX42" fmla="*/ 0 w 6624736"/>
                      <a:gd name="connsiteY42" fmla="*/ 4379707 h 7571303"/>
                      <a:gd name="connsiteX43" fmla="*/ 0 w 6624736"/>
                      <a:gd name="connsiteY43" fmla="*/ 3721586 h 7571303"/>
                      <a:gd name="connsiteX44" fmla="*/ 0 w 6624736"/>
                      <a:gd name="connsiteY44" fmla="*/ 3063465 h 7571303"/>
                      <a:gd name="connsiteX45" fmla="*/ 0 w 6624736"/>
                      <a:gd name="connsiteY45" fmla="*/ 2632483 h 7571303"/>
                      <a:gd name="connsiteX46" fmla="*/ 0 w 6624736"/>
                      <a:gd name="connsiteY46" fmla="*/ 2277214 h 7571303"/>
                      <a:gd name="connsiteX47" fmla="*/ 0 w 6624736"/>
                      <a:gd name="connsiteY47" fmla="*/ 1921946 h 7571303"/>
                      <a:gd name="connsiteX48" fmla="*/ 0 w 6624736"/>
                      <a:gd name="connsiteY48" fmla="*/ 1263825 h 7571303"/>
                      <a:gd name="connsiteX49" fmla="*/ 0 w 6624736"/>
                      <a:gd name="connsiteY49" fmla="*/ 832843 h 7571303"/>
                      <a:gd name="connsiteX50" fmla="*/ 0 w 6624736"/>
                      <a:gd name="connsiteY50" fmla="*/ 0 h 75713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</a:cxnLst>
                    <a:rect l="l" t="t" r="r" b="b"/>
                    <a:pathLst>
                      <a:path w="6624736" h="7571303" extrusionOk="0">
                        <a:moveTo>
                          <a:pt x="0" y="0"/>
                        </a:moveTo>
                        <a:cubicBezTo>
                          <a:pt x="272528" y="-76070"/>
                          <a:pt x="310113" y="-4401"/>
                          <a:pt x="618308" y="0"/>
                        </a:cubicBezTo>
                        <a:cubicBezTo>
                          <a:pt x="902378" y="-2540"/>
                          <a:pt x="980831" y="44459"/>
                          <a:pt x="1302864" y="0"/>
                        </a:cubicBezTo>
                        <a:cubicBezTo>
                          <a:pt x="1610557" y="-35454"/>
                          <a:pt x="1716282" y="3863"/>
                          <a:pt x="1854925" y="0"/>
                        </a:cubicBezTo>
                        <a:cubicBezTo>
                          <a:pt x="2008892" y="-14651"/>
                          <a:pt x="2265733" y="46356"/>
                          <a:pt x="2406987" y="0"/>
                        </a:cubicBezTo>
                        <a:cubicBezTo>
                          <a:pt x="2552709" y="-59021"/>
                          <a:pt x="2756026" y="10091"/>
                          <a:pt x="2959048" y="0"/>
                        </a:cubicBezTo>
                        <a:cubicBezTo>
                          <a:pt x="3164953" y="-25107"/>
                          <a:pt x="3211472" y="41331"/>
                          <a:pt x="3444862" y="0"/>
                        </a:cubicBezTo>
                        <a:cubicBezTo>
                          <a:pt x="3665054" y="-10033"/>
                          <a:pt x="3815775" y="28288"/>
                          <a:pt x="4063171" y="0"/>
                        </a:cubicBezTo>
                        <a:cubicBezTo>
                          <a:pt x="4316284" y="-30422"/>
                          <a:pt x="4295330" y="4985"/>
                          <a:pt x="4482738" y="0"/>
                        </a:cubicBezTo>
                        <a:cubicBezTo>
                          <a:pt x="4651805" y="-20151"/>
                          <a:pt x="4813547" y="85707"/>
                          <a:pt x="5101046" y="0"/>
                        </a:cubicBezTo>
                        <a:cubicBezTo>
                          <a:pt x="5346063" y="-17456"/>
                          <a:pt x="5456352" y="73229"/>
                          <a:pt x="5719355" y="0"/>
                        </a:cubicBezTo>
                        <a:cubicBezTo>
                          <a:pt x="5985382" y="-32751"/>
                          <a:pt x="6332645" y="88911"/>
                          <a:pt x="6624736" y="0"/>
                        </a:cubicBezTo>
                        <a:cubicBezTo>
                          <a:pt x="6678253" y="151257"/>
                          <a:pt x="6572498" y="415786"/>
                          <a:pt x="6624736" y="582407"/>
                        </a:cubicBezTo>
                        <a:cubicBezTo>
                          <a:pt x="6653621" y="766560"/>
                          <a:pt x="6629064" y="889076"/>
                          <a:pt x="6624736" y="1013390"/>
                        </a:cubicBezTo>
                        <a:cubicBezTo>
                          <a:pt x="6659437" y="1155522"/>
                          <a:pt x="6603147" y="1319311"/>
                          <a:pt x="6624736" y="1444371"/>
                        </a:cubicBezTo>
                        <a:cubicBezTo>
                          <a:pt x="6640241" y="1561060"/>
                          <a:pt x="6591132" y="1832253"/>
                          <a:pt x="6624736" y="2102492"/>
                        </a:cubicBezTo>
                        <a:cubicBezTo>
                          <a:pt x="6653359" y="2406272"/>
                          <a:pt x="6581719" y="2496447"/>
                          <a:pt x="6624736" y="2760613"/>
                        </a:cubicBezTo>
                        <a:cubicBezTo>
                          <a:pt x="6670142" y="3042803"/>
                          <a:pt x="6561712" y="3055116"/>
                          <a:pt x="6624736" y="3267308"/>
                        </a:cubicBezTo>
                        <a:cubicBezTo>
                          <a:pt x="6728212" y="3463749"/>
                          <a:pt x="6637640" y="3675764"/>
                          <a:pt x="6624736" y="3925428"/>
                        </a:cubicBezTo>
                        <a:cubicBezTo>
                          <a:pt x="6628629" y="4153892"/>
                          <a:pt x="6603438" y="4263193"/>
                          <a:pt x="6624736" y="4507837"/>
                        </a:cubicBezTo>
                        <a:cubicBezTo>
                          <a:pt x="6664189" y="4669562"/>
                          <a:pt x="6566027" y="5051843"/>
                          <a:pt x="6624736" y="5241670"/>
                        </a:cubicBezTo>
                        <a:cubicBezTo>
                          <a:pt x="6676959" y="5426007"/>
                          <a:pt x="6611593" y="5567780"/>
                          <a:pt x="6624736" y="5748365"/>
                        </a:cubicBezTo>
                        <a:cubicBezTo>
                          <a:pt x="6695644" y="5881500"/>
                          <a:pt x="6600312" y="6189259"/>
                          <a:pt x="6624736" y="6406486"/>
                        </a:cubicBezTo>
                        <a:cubicBezTo>
                          <a:pt x="6674927" y="6628272"/>
                          <a:pt x="6613555" y="6719047"/>
                          <a:pt x="6624736" y="6913182"/>
                        </a:cubicBezTo>
                        <a:cubicBezTo>
                          <a:pt x="6616501" y="7067684"/>
                          <a:pt x="6563180" y="7319936"/>
                          <a:pt x="6624736" y="7571303"/>
                        </a:cubicBezTo>
                        <a:cubicBezTo>
                          <a:pt x="6506924" y="7570346"/>
                          <a:pt x="6361395" y="7549241"/>
                          <a:pt x="6205169" y="7571303"/>
                        </a:cubicBezTo>
                        <a:cubicBezTo>
                          <a:pt x="6035304" y="7587796"/>
                          <a:pt x="5735632" y="7531698"/>
                          <a:pt x="5586860" y="7571303"/>
                        </a:cubicBezTo>
                        <a:cubicBezTo>
                          <a:pt x="5457342" y="7603142"/>
                          <a:pt x="5323441" y="7544510"/>
                          <a:pt x="5101046" y="7571303"/>
                        </a:cubicBezTo>
                        <a:cubicBezTo>
                          <a:pt x="4897290" y="7535730"/>
                          <a:pt x="4565594" y="7560465"/>
                          <a:pt x="4416490" y="7571303"/>
                        </a:cubicBezTo>
                        <a:cubicBezTo>
                          <a:pt x="4267282" y="7607186"/>
                          <a:pt x="4141741" y="7546573"/>
                          <a:pt x="3930676" y="7571303"/>
                        </a:cubicBezTo>
                        <a:cubicBezTo>
                          <a:pt x="3732906" y="7623868"/>
                          <a:pt x="3621836" y="7501590"/>
                          <a:pt x="3444862" y="7571303"/>
                        </a:cubicBezTo>
                        <a:cubicBezTo>
                          <a:pt x="3298470" y="7611805"/>
                          <a:pt x="3248423" y="7508257"/>
                          <a:pt x="3091543" y="7571303"/>
                        </a:cubicBezTo>
                        <a:cubicBezTo>
                          <a:pt x="2974188" y="7618085"/>
                          <a:pt x="2713285" y="7505233"/>
                          <a:pt x="2406987" y="7571303"/>
                        </a:cubicBezTo>
                        <a:cubicBezTo>
                          <a:pt x="2131430" y="7632652"/>
                          <a:pt x="2015676" y="7525654"/>
                          <a:pt x="1788678" y="7571303"/>
                        </a:cubicBezTo>
                        <a:cubicBezTo>
                          <a:pt x="1580719" y="7647075"/>
                          <a:pt x="1469719" y="7482757"/>
                          <a:pt x="1302864" y="7571303"/>
                        </a:cubicBezTo>
                        <a:cubicBezTo>
                          <a:pt x="1137440" y="7624954"/>
                          <a:pt x="855347" y="7524504"/>
                          <a:pt x="684556" y="7571303"/>
                        </a:cubicBezTo>
                        <a:cubicBezTo>
                          <a:pt x="525502" y="7537535"/>
                          <a:pt x="321233" y="7490741"/>
                          <a:pt x="0" y="7571303"/>
                        </a:cubicBezTo>
                        <a:cubicBezTo>
                          <a:pt x="-33365" y="7481405"/>
                          <a:pt x="35089" y="7342496"/>
                          <a:pt x="0" y="7216033"/>
                        </a:cubicBezTo>
                        <a:cubicBezTo>
                          <a:pt x="-17094" y="7058048"/>
                          <a:pt x="10475" y="6893002"/>
                          <a:pt x="0" y="6785052"/>
                        </a:cubicBezTo>
                        <a:cubicBezTo>
                          <a:pt x="21267" y="6709269"/>
                          <a:pt x="94469" y="6396052"/>
                          <a:pt x="0" y="6051218"/>
                        </a:cubicBezTo>
                        <a:cubicBezTo>
                          <a:pt x="-70017" y="5788814"/>
                          <a:pt x="11504" y="5732355"/>
                          <a:pt x="0" y="5468810"/>
                        </a:cubicBezTo>
                        <a:cubicBezTo>
                          <a:pt x="-32110" y="5214388"/>
                          <a:pt x="32401" y="5099880"/>
                          <a:pt x="0" y="4962115"/>
                        </a:cubicBezTo>
                        <a:cubicBezTo>
                          <a:pt x="-83794" y="4790500"/>
                          <a:pt x="58251" y="4600138"/>
                          <a:pt x="0" y="4379707"/>
                        </a:cubicBezTo>
                        <a:cubicBezTo>
                          <a:pt x="-2865" y="4162706"/>
                          <a:pt x="78299" y="4058415"/>
                          <a:pt x="0" y="3721586"/>
                        </a:cubicBezTo>
                        <a:cubicBezTo>
                          <a:pt x="-22553" y="3408347"/>
                          <a:pt x="28231" y="3339196"/>
                          <a:pt x="0" y="3063465"/>
                        </a:cubicBezTo>
                        <a:cubicBezTo>
                          <a:pt x="-49457" y="2769999"/>
                          <a:pt x="4741" y="2801060"/>
                          <a:pt x="0" y="2632483"/>
                        </a:cubicBezTo>
                        <a:cubicBezTo>
                          <a:pt x="-1580" y="2457323"/>
                          <a:pt x="36594" y="2416317"/>
                          <a:pt x="0" y="2277214"/>
                        </a:cubicBezTo>
                        <a:cubicBezTo>
                          <a:pt x="-48806" y="2117340"/>
                          <a:pt x="23772" y="2023266"/>
                          <a:pt x="0" y="1921946"/>
                        </a:cubicBezTo>
                        <a:cubicBezTo>
                          <a:pt x="-14811" y="1795477"/>
                          <a:pt x="19946" y="1417413"/>
                          <a:pt x="0" y="1263825"/>
                        </a:cubicBezTo>
                        <a:cubicBezTo>
                          <a:pt x="-28188" y="1110023"/>
                          <a:pt x="50928" y="920539"/>
                          <a:pt x="0" y="832843"/>
                        </a:cubicBezTo>
                        <a:cubicBezTo>
                          <a:pt x="-76663" y="706962"/>
                          <a:pt x="26534" y="32607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algn="ctr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Hermanos prudentes, hoy aprenderemos mas sobre lo que es el Temor Reverente</a:t>
            </a:r>
          </a:p>
          <a:p>
            <a:pPr algn="ctr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para MelquisedecLisbet.  </a:t>
            </a:r>
          </a:p>
          <a:p>
            <a:endParaRPr lang="es-C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tan importante saber bien lo que significa tener temor reverente a MelquisedecLisbet, pues lo mencionamos cada ves que hacemos una petición, les enviamos una testimonio, escrito o un saludo.  Por eso hoy nos lo explican aun mas, así cuando digamos “con Temor Reverente” sepamos bien que es lo que en realidad estamos diciendo.</a:t>
            </a:r>
          </a:p>
          <a:p>
            <a:pPr algn="ctr"/>
            <a:endParaRPr lang="es-C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El temor reverente es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Tener a MelquisedecLisbet viviendo en nuestra mente - si viven ahí es porque hemos creído en Ellos y nos hemos dejado limpiar con su jabón de lavadores.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ser Transparente - ósea no esconder nada y hablar con la Verdad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Honrar a MelquisedecLisbet con Sinceridad - siendo honestos en todo lo que hacemos y decimos y serles siempre leales.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Amar Verdaderamente – Amar como nuestros Padres Espirituales nos han enseñado, con amor genuino y puro y lo demostramos a través de nuestras acciones diarias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Obedecer y Respetar a la Leona Valiente – Al seguir Sus instrucciones, no dudar de Ella y cumplir nuestros votos/lo que prometemos.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vivir en absoluta Santidad - siendo santos como lo son MelquisedecLisbet, en nuestro actuar, hablar y pensar.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ser Amables, Agradables, Excelentes – tener este actuar con todas las personas siempre, sin importar la situación o su comportamiento.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Cristo Lisbet y Ella es el fin de la muerte - Ella nos enseña como obtener la vida eterna.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un ejercicio diario que es exigente pero da buenas recompensas – pide bastante de nosotros pero nos da mucho mas recompensas.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dejar de ser “tu” y dejar que MelquisedecLisbet te perfeccionen - Ellos ya empezaron la buena obra al crear al hombre espiritual en nosotros y si no interferimos con Ellos, entonces nos pueden seguir perfeccionando hasta cumplir Su propósito en nosotros.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obedecer Sus mandamientos diariamente - debemos hacer todo lo que Ellos nos piden cada día fielmente.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buscar la aprobación de nuestros Padres MelquisedecLisbet constantemente -  para siempre ser agradables delante de Ellos.</a:t>
            </a:r>
          </a:p>
          <a:p>
            <a:endParaRPr lang="es-C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Amados hermanos que cuidado tan grande tienen nuestros Padres espirituales de nosotros, nos ayudan al aclararnos cada ves mas todas las cosas,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para que crezcamos en Su Sabiduría del cielo y cada día seamos mas como lo son Ellos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endParaRPr lang="es-C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Ahora que estamos bien claros en lo que es el Temor Reverente,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usaremos estas palabras con mucho respeto y cuidado, pues sabemos lo mucho que significan para Dios MelquisedecLisbet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CR" sz="800" dirty="0">
              <a:solidFill>
                <a:srgbClr val="F6BB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1300" b="1" dirty="0">
                <a:solidFill>
                  <a:srgbClr val="E06E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¡MelquisedecLisbet Ustedes son el Temor Reverente para siempre, gracias por vivir en mi mente.  Amen, Aleluya!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48" y="13533"/>
            <a:ext cx="4836105" cy="90269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294608"/>
            <a:ext cx="835915" cy="4069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49958F6-5796-4A77-982F-C105F0F3DF3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" y="1432170"/>
            <a:ext cx="643890" cy="65913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C0E8E3C-8C54-499B-AF11-A615873BF0A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221" y="1432170"/>
            <a:ext cx="643890" cy="65913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08EC8A8-A4DD-4A96-BE87-F8BCB4F000EB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57" y="8621152"/>
            <a:ext cx="530306" cy="55818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530DB58-88DA-4D7B-AC01-CDDDB6A2D20A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026" y="8621152"/>
            <a:ext cx="530306" cy="55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25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2060848" y="1327320"/>
            <a:ext cx="31974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>
                <a:latin typeface="Century Gothic" panose="020B0502020202020204" pitchFamily="34" charset="0"/>
                <a:cs typeface="Arial" panose="020B0604020202020204" pitchFamily="34" charset="0"/>
              </a:rPr>
              <a:t>Hoja para el Colaborador/Padre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2149" y="1835696"/>
            <a:ext cx="610319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Instrucciones para la clase: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Hacer copias de las paginas 1, 3 y 4 para los niños menores.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Hacer copias de las paginas 1, 5 y 6 para los niños mayores.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El colaborador/padre da una breve introducción al tema</a:t>
            </a:r>
            <a:endParaRPr lang="es-CR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Pueden hacer las siguientes preguntas para reforzar el tema:</a:t>
            </a:r>
            <a:endParaRPr lang="es-CR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100" indent="-165100"/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1. Menciona tres cosas que significa el temor reverente. </a:t>
            </a:r>
            <a:endParaRPr lang="es-CR" sz="1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2.¿Porqué es bueno saber lo que significa el temor reverente?</a:t>
            </a:r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400" b="1" dirty="0">
                <a:solidFill>
                  <a:srgbClr val="E06E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que crezcamos en Su Sabiduría del cielo y cada día seamos mas como lo son Ellos.  Para usar estas palabras con mucho respeto y cuidado, pues sabemos lo mucho que significan para Dios MelquisedecLisbet.  </a:t>
            </a:r>
            <a:endParaRPr lang="es-CR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MX" sz="1400" dirty="0">
                <a:latin typeface="Arial" panose="020B0604020202020204" pitchFamily="34" charset="0"/>
                <a:cs typeface="Arial" panose="020B0604020202020204" pitchFamily="34" charset="0"/>
              </a:rPr>
              <a:t>Se recomienda recordarles a los niños la importancia de repasar la clase durante la semana.</a:t>
            </a:r>
            <a:endParaRPr lang="es-CR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Actividad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: Temor Reverente</a:t>
            </a:r>
            <a:endParaRPr lang="es-C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Los niños van a formar un libro de que es el temor reverente para que puedan leerlo cuando deseen.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Recortar las paginas para el libro de las paginas 3 y 4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Engrapar las hojas del lado izquierdo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Pueden recortar la portada  para el libro de papel construcción y pegar la primera hoja y la ultima hoja del libro sobre la portada y forro como muestra el ejemplo.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Pueden pintar el titulo del libro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Pueden decorar la portada y parte de atrás si desean</a:t>
            </a:r>
          </a:p>
          <a:p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Actividad niños mayores: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Los niños van a formar un libro de que es el temor reverente para que puedan leerlo cuando deseen. Tienen que completar las frases en el libro también.</a:t>
            </a:r>
          </a:p>
          <a:p>
            <a:endParaRPr lang="es-C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Materiales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Papel construcción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Tijeras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Engrapadora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294608"/>
            <a:ext cx="835915" cy="4069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48" y="13533"/>
            <a:ext cx="4836105" cy="90269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22AF4B3-D5B1-4FE3-A8FD-F20E68D115B7}"/>
              </a:ext>
            </a:extLst>
          </p:cNvPr>
          <p:cNvSpPr/>
          <p:nvPr/>
        </p:nvSpPr>
        <p:spPr>
          <a:xfrm>
            <a:off x="1442739" y="736286"/>
            <a:ext cx="42775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>
                <a:latin typeface="Century Gothic" panose="020B0502020202020204" pitchFamily="34" charset="0"/>
              </a:rPr>
              <a:t>Clase#</a:t>
            </a:r>
            <a:r>
              <a:rPr lang="es-ES" sz="1600" dirty="0">
                <a:latin typeface="Century Gothic" panose="020B0502020202020204" pitchFamily="34" charset="0"/>
              </a:rPr>
              <a:t>386 Temor Reverente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442EB33-2C29-4A8A-8D55-3865FFA09A4B}"/>
              </a:ext>
            </a:extLst>
          </p:cNvPr>
          <p:cNvSpPr/>
          <p:nvPr/>
        </p:nvSpPr>
        <p:spPr>
          <a:xfrm>
            <a:off x="2924944" y="7812361"/>
            <a:ext cx="1440160" cy="864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E798E9-5A17-4829-A13D-551641659B84}"/>
              </a:ext>
            </a:extLst>
          </p:cNvPr>
          <p:cNvSpPr/>
          <p:nvPr/>
        </p:nvSpPr>
        <p:spPr>
          <a:xfrm>
            <a:off x="4905163" y="7812360"/>
            <a:ext cx="1447983" cy="89021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CCF1E6-5BB5-4ECE-BAB9-00B6A6EEC997}"/>
              </a:ext>
            </a:extLst>
          </p:cNvPr>
          <p:cNvSpPr/>
          <p:nvPr/>
        </p:nvSpPr>
        <p:spPr>
          <a:xfrm>
            <a:off x="3054433" y="7812360"/>
            <a:ext cx="118118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R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Temor</a:t>
            </a:r>
          </a:p>
          <a:p>
            <a:pPr algn="ctr"/>
            <a:r>
              <a:rPr lang="es-C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Reverente</a:t>
            </a:r>
            <a:endParaRPr lang="es-CR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2B97C8E-6815-4014-85CE-3B98A3B31F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790" y="8412668"/>
            <a:ext cx="488466" cy="23782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AF239C7-91B4-4A61-85C4-87E4FE6E8C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144" y="7934299"/>
            <a:ext cx="1231957" cy="64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74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3" y="261383"/>
            <a:ext cx="835915" cy="40699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48" y="13533"/>
            <a:ext cx="4836105" cy="90269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A4452D9-EC31-4589-A3DA-C01A3059A3D4}"/>
              </a:ext>
            </a:extLst>
          </p:cNvPr>
          <p:cNvSpPr/>
          <p:nvPr/>
        </p:nvSpPr>
        <p:spPr>
          <a:xfrm>
            <a:off x="1442739" y="736286"/>
            <a:ext cx="42775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>
                <a:latin typeface="Century Gothic" panose="020B0502020202020204" pitchFamily="34" charset="0"/>
              </a:rPr>
              <a:t>Clase#</a:t>
            </a:r>
            <a:r>
              <a:rPr lang="es-ES" sz="1600" dirty="0">
                <a:latin typeface="Century Gothic" panose="020B0502020202020204" pitchFamily="34" charset="0"/>
              </a:rPr>
              <a:t>386 Temor Reverente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9020DDB-308B-4DB0-AABE-5AD108B4E632}"/>
              </a:ext>
            </a:extLst>
          </p:cNvPr>
          <p:cNvSpPr txBox="1"/>
          <p:nvPr/>
        </p:nvSpPr>
        <p:spPr>
          <a:xfrm>
            <a:off x="57898" y="1299307"/>
            <a:ext cx="3218601" cy="1754326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endParaRPr lang="es-CR"/>
          </a:p>
          <a:p>
            <a:pPr algn="ctr"/>
            <a:endParaRPr lang="es-CR"/>
          </a:p>
          <a:p>
            <a:pPr algn="ctr"/>
            <a:endParaRPr lang="es-CR"/>
          </a:p>
          <a:p>
            <a:pPr algn="ctr"/>
            <a:endParaRPr lang="es-CR"/>
          </a:p>
          <a:p>
            <a:pPr algn="ctr"/>
            <a:endParaRPr lang="es-CR"/>
          </a:p>
          <a:p>
            <a:pPr algn="ctr"/>
            <a:endParaRPr lang="es-CR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40DA92D-9B77-41E4-9650-7431B18CF459}"/>
              </a:ext>
            </a:extLst>
          </p:cNvPr>
          <p:cNvSpPr txBox="1"/>
          <p:nvPr/>
        </p:nvSpPr>
        <p:spPr>
          <a:xfrm>
            <a:off x="3581501" y="1261142"/>
            <a:ext cx="3218601" cy="1754326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Tener a MelquisedecLisbet viviendo en nuestra mente - si Viven ahí es porque </a:t>
            </a:r>
          </a:p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hemos creído en Ellos y </a:t>
            </a:r>
          </a:p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nos hemos dejado limpiar </a:t>
            </a:r>
          </a:p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con Su jabón de lavadores.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26C7BC-C053-4A2B-9CC8-83E07394D4A4}"/>
              </a:ext>
            </a:extLst>
          </p:cNvPr>
          <p:cNvSpPr/>
          <p:nvPr/>
        </p:nvSpPr>
        <p:spPr>
          <a:xfrm>
            <a:off x="490978" y="1261142"/>
            <a:ext cx="23524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R" sz="4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Temor</a:t>
            </a:r>
          </a:p>
          <a:p>
            <a:pPr algn="ctr"/>
            <a:r>
              <a:rPr lang="es-CR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Reverente</a:t>
            </a:r>
            <a:endParaRPr lang="es-CR" sz="4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0808E774-161C-42A4-A0BE-DEAD4F4976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239" y="2560658"/>
            <a:ext cx="835915" cy="406998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473EC17B-8A92-4E0D-BE5F-1B6CCB816255}"/>
              </a:ext>
            </a:extLst>
          </p:cNvPr>
          <p:cNvSpPr txBox="1"/>
          <p:nvPr/>
        </p:nvSpPr>
        <p:spPr>
          <a:xfrm>
            <a:off x="3581499" y="5400734"/>
            <a:ext cx="3218601" cy="1661993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Es Obedecer y Respetar a la Leona Valiente – Al seguir Sus instrucciones, no dudar de Ella y cumplir nuestros votos/lo que prometemos. </a:t>
            </a:r>
          </a:p>
          <a:p>
            <a:pPr algn="r"/>
            <a:endParaRPr lang="es-CR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601901E-08EC-4790-88A3-75BB0F4B5BCC}"/>
              </a:ext>
            </a:extLst>
          </p:cNvPr>
          <p:cNvSpPr txBox="1"/>
          <p:nvPr/>
        </p:nvSpPr>
        <p:spPr>
          <a:xfrm>
            <a:off x="57895" y="5401443"/>
            <a:ext cx="3218601" cy="1723549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s-CR" sz="1600" dirty="0">
                <a:latin typeface="Arial" panose="020B0604020202020204" pitchFamily="34" charset="0"/>
                <a:cs typeface="Arial" panose="020B0604020202020204" pitchFamily="34" charset="0"/>
              </a:rPr>
              <a:t>Es Amar Verdaderamente –</a:t>
            </a:r>
          </a:p>
          <a:p>
            <a:pPr algn="r"/>
            <a:r>
              <a:rPr lang="es-CR" sz="1600" dirty="0">
                <a:latin typeface="Arial" panose="020B0604020202020204" pitchFamily="34" charset="0"/>
                <a:cs typeface="Arial" panose="020B0604020202020204" pitchFamily="34" charset="0"/>
              </a:rPr>
              <a:t> Amar como nuestros Padres Espirituales nos han enseñado, con amor genuino y puro y lo demostramos a través de nuestras acciones diarias.</a:t>
            </a:r>
          </a:p>
          <a:p>
            <a:pPr algn="r"/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30D19B8-70D8-4347-B491-0100AABEE0E8}"/>
              </a:ext>
            </a:extLst>
          </p:cNvPr>
          <p:cNvSpPr txBox="1"/>
          <p:nvPr/>
        </p:nvSpPr>
        <p:spPr>
          <a:xfrm>
            <a:off x="3581500" y="3330938"/>
            <a:ext cx="3218601" cy="1754326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Es Honrar a MelquisedecLisbet con Sinceridad - siendo </a:t>
            </a:r>
          </a:p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honestos en todo lo que hacemos y decimos y </a:t>
            </a:r>
          </a:p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serles siempre leales.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2694A3-9FCE-4EF2-AD22-218270A87123}"/>
              </a:ext>
            </a:extLst>
          </p:cNvPr>
          <p:cNvSpPr txBox="1"/>
          <p:nvPr/>
        </p:nvSpPr>
        <p:spPr>
          <a:xfrm>
            <a:off x="57895" y="3330938"/>
            <a:ext cx="3218601" cy="1754326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  <a:t>Es ser Transparente - ósea no esconder </a:t>
            </a:r>
          </a:p>
          <a:p>
            <a:pPr algn="r"/>
            <a: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  <a:t>nada y hablar con </a:t>
            </a:r>
          </a:p>
          <a:p>
            <a:pPr algn="r"/>
            <a: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  <a:t>la Verdad</a:t>
            </a:r>
          </a:p>
          <a:p>
            <a:pPr algn="r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F11FEA6-C486-4045-A78A-B4029FCA8515}"/>
              </a:ext>
            </a:extLst>
          </p:cNvPr>
          <p:cNvSpPr txBox="1"/>
          <p:nvPr/>
        </p:nvSpPr>
        <p:spPr>
          <a:xfrm>
            <a:off x="3581500" y="7328662"/>
            <a:ext cx="3218601" cy="1754326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Es ser Amables, Agradables, Excelentes – tener este actuar con todas las personas siempre, sin importar la situación o </a:t>
            </a:r>
          </a:p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su comportamiento.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A794C59-0630-47E6-ADA9-875E526E204E}"/>
              </a:ext>
            </a:extLst>
          </p:cNvPr>
          <p:cNvSpPr txBox="1"/>
          <p:nvPr/>
        </p:nvSpPr>
        <p:spPr>
          <a:xfrm>
            <a:off x="57895" y="7353206"/>
            <a:ext cx="3218601" cy="1754326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Es vivir en absoluta Santidad - siendo santos como lo</a:t>
            </a:r>
          </a:p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son MelquisedecLisbet, </a:t>
            </a:r>
          </a:p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en nuestro actuar, hablar </a:t>
            </a:r>
          </a:p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y pensar.</a:t>
            </a:r>
          </a:p>
          <a:p>
            <a:pPr algn="r"/>
            <a:endParaRPr lang="es-C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132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3" y="261383"/>
            <a:ext cx="835915" cy="40699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48" y="13533"/>
            <a:ext cx="4836105" cy="90269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A4452D9-EC31-4589-A3DA-C01A3059A3D4}"/>
              </a:ext>
            </a:extLst>
          </p:cNvPr>
          <p:cNvSpPr/>
          <p:nvPr/>
        </p:nvSpPr>
        <p:spPr>
          <a:xfrm>
            <a:off x="1442739" y="736286"/>
            <a:ext cx="42775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>
                <a:latin typeface="Century Gothic" panose="020B0502020202020204" pitchFamily="34" charset="0"/>
              </a:rPr>
              <a:t>Clase#</a:t>
            </a:r>
            <a:r>
              <a:rPr lang="es-ES" sz="1600" dirty="0">
                <a:latin typeface="Century Gothic" panose="020B0502020202020204" pitchFamily="34" charset="0"/>
              </a:rPr>
              <a:t>386 Temor Reverente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9020DDB-308B-4DB0-AABE-5AD108B4E632}"/>
              </a:ext>
            </a:extLst>
          </p:cNvPr>
          <p:cNvSpPr txBox="1"/>
          <p:nvPr/>
        </p:nvSpPr>
        <p:spPr>
          <a:xfrm>
            <a:off x="57898" y="1299307"/>
            <a:ext cx="3218601" cy="1754326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endParaRPr lang="es-C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Es Cristo Lisbet y Ella es el fin de la muerte - Ella nos enseña como obtener la </a:t>
            </a:r>
          </a:p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vida eterna.</a:t>
            </a:r>
          </a:p>
          <a:p>
            <a:pPr algn="r"/>
            <a:endParaRPr lang="es-C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40DA92D-9B77-41E4-9650-7431B18CF459}"/>
              </a:ext>
            </a:extLst>
          </p:cNvPr>
          <p:cNvSpPr txBox="1"/>
          <p:nvPr/>
        </p:nvSpPr>
        <p:spPr>
          <a:xfrm>
            <a:off x="3581501" y="1261142"/>
            <a:ext cx="3218601" cy="1754326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Es un ejercicio diario que es exigente pero da buenas recompensas – pide bastante de nosotros pero nos da mucho mas recompensas.</a:t>
            </a:r>
          </a:p>
          <a:p>
            <a:pPr algn="r"/>
            <a:endParaRPr lang="es-C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73EC17B-8A92-4E0D-BE5F-1B6CCB816255}"/>
              </a:ext>
            </a:extLst>
          </p:cNvPr>
          <p:cNvSpPr txBox="1"/>
          <p:nvPr/>
        </p:nvSpPr>
        <p:spPr>
          <a:xfrm>
            <a:off x="3581499" y="5400734"/>
            <a:ext cx="3218601" cy="1754326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s-C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601901E-08EC-4790-88A3-75BB0F4B5BCC}"/>
              </a:ext>
            </a:extLst>
          </p:cNvPr>
          <p:cNvSpPr txBox="1"/>
          <p:nvPr/>
        </p:nvSpPr>
        <p:spPr>
          <a:xfrm>
            <a:off x="57895" y="5401443"/>
            <a:ext cx="3218601" cy="1754326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Es buscar la aprobación </a:t>
            </a:r>
          </a:p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de nuestros Padres MelquisedecLisbet constantemente -  para siempre ser agradables delante de Ellos.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30D19B8-70D8-4347-B491-0100AABEE0E8}"/>
              </a:ext>
            </a:extLst>
          </p:cNvPr>
          <p:cNvSpPr txBox="1"/>
          <p:nvPr/>
        </p:nvSpPr>
        <p:spPr>
          <a:xfrm>
            <a:off x="3581500" y="3330938"/>
            <a:ext cx="3218601" cy="1754326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Es obedecer Sus mandamientos diariamente - debemos hacer todo lo que Ellos nos piden cada día fielmente.</a:t>
            </a:r>
          </a:p>
          <a:p>
            <a:pPr algn="r"/>
            <a:endParaRPr lang="es-C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2694A3-9FCE-4EF2-AD22-218270A87123}"/>
              </a:ext>
            </a:extLst>
          </p:cNvPr>
          <p:cNvSpPr txBox="1"/>
          <p:nvPr/>
        </p:nvSpPr>
        <p:spPr>
          <a:xfrm>
            <a:off x="57895" y="3330938"/>
            <a:ext cx="3218601" cy="1754326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s-CR" sz="1350" dirty="0">
                <a:latin typeface="Arial" panose="020B0604020202020204" pitchFamily="34" charset="0"/>
                <a:cs typeface="Arial" panose="020B0604020202020204" pitchFamily="34" charset="0"/>
              </a:rPr>
              <a:t>Es dejar de ser “tu” y dejar que MelquisedecLisbet te perfeccionen - Ellos ya empezaron la buena obra </a:t>
            </a:r>
          </a:p>
          <a:p>
            <a:pPr algn="r"/>
            <a:r>
              <a:rPr lang="es-CR" sz="1350" dirty="0">
                <a:latin typeface="Arial" panose="020B0604020202020204" pitchFamily="34" charset="0"/>
                <a:cs typeface="Arial" panose="020B0604020202020204" pitchFamily="34" charset="0"/>
              </a:rPr>
              <a:t>al crear al hombre espiritual en </a:t>
            </a:r>
          </a:p>
          <a:p>
            <a:pPr algn="r"/>
            <a:r>
              <a:rPr lang="es-CR" sz="1350" dirty="0">
                <a:latin typeface="Arial" panose="020B0604020202020204" pitchFamily="34" charset="0"/>
                <a:cs typeface="Arial" panose="020B0604020202020204" pitchFamily="34" charset="0"/>
              </a:rPr>
              <a:t>nosotros y si no interferimos con </a:t>
            </a:r>
          </a:p>
          <a:p>
            <a:pPr algn="r"/>
            <a:r>
              <a:rPr lang="es-CR" sz="1350" dirty="0">
                <a:latin typeface="Arial" panose="020B0604020202020204" pitchFamily="34" charset="0"/>
                <a:cs typeface="Arial" panose="020B0604020202020204" pitchFamily="34" charset="0"/>
              </a:rPr>
              <a:t>Ellos, entonces nos pueden seguir perfeccionando hasta cumplir Su propósito en nosotros.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D9FF43A-0596-4B8A-B053-9BA2EC0F3C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893" y="5652120"/>
            <a:ext cx="2683812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361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3" y="261383"/>
            <a:ext cx="835915" cy="40699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48" y="13533"/>
            <a:ext cx="4836105" cy="90269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A4452D9-EC31-4589-A3DA-C01A3059A3D4}"/>
              </a:ext>
            </a:extLst>
          </p:cNvPr>
          <p:cNvSpPr/>
          <p:nvPr/>
        </p:nvSpPr>
        <p:spPr>
          <a:xfrm>
            <a:off x="1442739" y="736286"/>
            <a:ext cx="42775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>
                <a:latin typeface="Century Gothic" panose="020B0502020202020204" pitchFamily="34" charset="0"/>
              </a:rPr>
              <a:t>Clase#</a:t>
            </a:r>
            <a:r>
              <a:rPr lang="es-ES" sz="1600" dirty="0">
                <a:latin typeface="Century Gothic" panose="020B0502020202020204" pitchFamily="34" charset="0"/>
              </a:rPr>
              <a:t>386 Temor Reverente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9020DDB-308B-4DB0-AABE-5AD108B4E632}"/>
              </a:ext>
            </a:extLst>
          </p:cNvPr>
          <p:cNvSpPr txBox="1"/>
          <p:nvPr/>
        </p:nvSpPr>
        <p:spPr>
          <a:xfrm>
            <a:off x="57898" y="1299307"/>
            <a:ext cx="3218601" cy="1754326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endParaRPr lang="es-CR"/>
          </a:p>
          <a:p>
            <a:pPr algn="ctr"/>
            <a:endParaRPr lang="es-CR"/>
          </a:p>
          <a:p>
            <a:pPr algn="ctr"/>
            <a:endParaRPr lang="es-CR"/>
          </a:p>
          <a:p>
            <a:pPr algn="ctr"/>
            <a:endParaRPr lang="es-CR"/>
          </a:p>
          <a:p>
            <a:pPr algn="ctr"/>
            <a:endParaRPr lang="es-CR"/>
          </a:p>
          <a:p>
            <a:pPr algn="ctr"/>
            <a:endParaRPr lang="es-CR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40DA92D-9B77-41E4-9650-7431B18CF459}"/>
              </a:ext>
            </a:extLst>
          </p:cNvPr>
          <p:cNvSpPr txBox="1"/>
          <p:nvPr/>
        </p:nvSpPr>
        <p:spPr>
          <a:xfrm>
            <a:off x="3581501" y="1261142"/>
            <a:ext cx="3218601" cy="1754326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Tener a MelquisedecLisbet viviendo en nuestra mente - si Viven ahí es porque hemos creído en Ellos y nos hemos dejado _____________ con Su jabón de lavadores.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26C7BC-C053-4A2B-9CC8-83E07394D4A4}"/>
              </a:ext>
            </a:extLst>
          </p:cNvPr>
          <p:cNvSpPr/>
          <p:nvPr/>
        </p:nvSpPr>
        <p:spPr>
          <a:xfrm>
            <a:off x="490978" y="1261142"/>
            <a:ext cx="23524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R" sz="4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Temor</a:t>
            </a:r>
          </a:p>
          <a:p>
            <a:pPr algn="ctr"/>
            <a:r>
              <a:rPr lang="es-CR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Reverente</a:t>
            </a:r>
            <a:endParaRPr lang="es-CR" sz="4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0808E774-161C-42A4-A0BE-DEAD4F4976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239" y="2560658"/>
            <a:ext cx="835915" cy="406998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473EC17B-8A92-4E0D-BE5F-1B6CCB816255}"/>
              </a:ext>
            </a:extLst>
          </p:cNvPr>
          <p:cNvSpPr txBox="1"/>
          <p:nvPr/>
        </p:nvSpPr>
        <p:spPr>
          <a:xfrm>
            <a:off x="3581499" y="5400734"/>
            <a:ext cx="3218601" cy="1754326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Es Obedecer y Respetar a la Leona Valiente – Al seguir Sus instrucciones, no dudar de Ella y cumplir nuestros ___________ /</a:t>
            </a:r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lo</a:t>
            </a:r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 que prometemos.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601901E-08EC-4790-88A3-75BB0F4B5BCC}"/>
              </a:ext>
            </a:extLst>
          </p:cNvPr>
          <p:cNvSpPr txBox="1"/>
          <p:nvPr/>
        </p:nvSpPr>
        <p:spPr>
          <a:xfrm>
            <a:off x="57895" y="5401443"/>
            <a:ext cx="3218601" cy="1723549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s-CR" sz="1600" dirty="0">
                <a:latin typeface="Arial" panose="020B0604020202020204" pitchFamily="34" charset="0"/>
                <a:cs typeface="Arial" panose="020B0604020202020204" pitchFamily="34" charset="0"/>
              </a:rPr>
              <a:t>Es Amar Verdaderamente –</a:t>
            </a:r>
          </a:p>
          <a:p>
            <a:pPr algn="r"/>
            <a:r>
              <a:rPr lang="es-CR" sz="1600" dirty="0">
                <a:latin typeface="Arial" panose="020B0604020202020204" pitchFamily="34" charset="0"/>
                <a:cs typeface="Arial" panose="020B0604020202020204" pitchFamily="34" charset="0"/>
              </a:rPr>
              <a:t>___________ como nuestros Padres Espirituales nos han enseñado, con amor genuino y puro y lo demostramos a través de nuestras acciones diarias.</a:t>
            </a:r>
          </a:p>
          <a:p>
            <a:pPr algn="r"/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30D19B8-70D8-4347-B491-0100AABEE0E8}"/>
              </a:ext>
            </a:extLst>
          </p:cNvPr>
          <p:cNvSpPr txBox="1"/>
          <p:nvPr/>
        </p:nvSpPr>
        <p:spPr>
          <a:xfrm>
            <a:off x="3581500" y="3330938"/>
            <a:ext cx="3218601" cy="1754326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Es Honrar a MelquisedecLisbet con Sinceridad - siendo </a:t>
            </a:r>
          </a:p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_________________ en todo lo que hacemos y decimos y </a:t>
            </a:r>
          </a:p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serles siempre leales.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2694A3-9FCE-4EF2-AD22-218270A87123}"/>
              </a:ext>
            </a:extLst>
          </p:cNvPr>
          <p:cNvSpPr txBox="1"/>
          <p:nvPr/>
        </p:nvSpPr>
        <p:spPr>
          <a:xfrm>
            <a:off x="57895" y="3330938"/>
            <a:ext cx="3218601" cy="1754326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  <a:t>Es ser Transparente - ósea no esconder </a:t>
            </a:r>
          </a:p>
          <a:p>
            <a:pPr algn="r"/>
            <a: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  <a:t>nada y hablar con </a:t>
            </a:r>
          </a:p>
          <a:p>
            <a:pPr algn="r"/>
            <a: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  <a:t>la _________________</a:t>
            </a:r>
          </a:p>
          <a:p>
            <a:pPr algn="r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F11FEA6-C486-4045-A78A-B4029FCA8515}"/>
              </a:ext>
            </a:extLst>
          </p:cNvPr>
          <p:cNvSpPr txBox="1"/>
          <p:nvPr/>
        </p:nvSpPr>
        <p:spPr>
          <a:xfrm>
            <a:off x="3581500" y="7328662"/>
            <a:ext cx="3218601" cy="1754326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Es ser _________________, Agradables, Excelentes – tener este actuar con todas las personas siempre, sin importar la situación o </a:t>
            </a:r>
          </a:p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su comportamiento.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A794C59-0630-47E6-ADA9-875E526E204E}"/>
              </a:ext>
            </a:extLst>
          </p:cNvPr>
          <p:cNvSpPr txBox="1"/>
          <p:nvPr/>
        </p:nvSpPr>
        <p:spPr>
          <a:xfrm>
            <a:off x="57895" y="7353206"/>
            <a:ext cx="3218601" cy="1723549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Es vivir en absoluta Santidad - siendo santos como lo</a:t>
            </a:r>
          </a:p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son MelquisedecLisbet, </a:t>
            </a:r>
          </a:p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en nuestro _____________, hablar y pensar.</a:t>
            </a:r>
          </a:p>
          <a:p>
            <a:pPr algn="r"/>
            <a:endParaRPr lang="es-C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887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3" y="261383"/>
            <a:ext cx="835915" cy="40699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48" y="13533"/>
            <a:ext cx="4836105" cy="90269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A4452D9-EC31-4589-A3DA-C01A3059A3D4}"/>
              </a:ext>
            </a:extLst>
          </p:cNvPr>
          <p:cNvSpPr/>
          <p:nvPr/>
        </p:nvSpPr>
        <p:spPr>
          <a:xfrm>
            <a:off x="1442739" y="736286"/>
            <a:ext cx="42775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>
                <a:latin typeface="Century Gothic" panose="020B0502020202020204" pitchFamily="34" charset="0"/>
              </a:rPr>
              <a:t>Clase#</a:t>
            </a:r>
            <a:r>
              <a:rPr lang="es-ES" sz="1600" dirty="0">
                <a:latin typeface="Century Gothic" panose="020B0502020202020204" pitchFamily="34" charset="0"/>
              </a:rPr>
              <a:t>386 Temor Reverente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9020DDB-308B-4DB0-AABE-5AD108B4E632}"/>
              </a:ext>
            </a:extLst>
          </p:cNvPr>
          <p:cNvSpPr txBox="1"/>
          <p:nvPr/>
        </p:nvSpPr>
        <p:spPr>
          <a:xfrm>
            <a:off x="57898" y="1299307"/>
            <a:ext cx="3218601" cy="1723549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endParaRPr lang="es-C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Es Cristo Lisbet y Ella es el fin de la muerte - Ella nos </a:t>
            </a:r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_______________ como </a:t>
            </a:r>
          </a:p>
          <a:p>
            <a:pPr algn="r"/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btener </a:t>
            </a:r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a vida eterna.</a:t>
            </a:r>
          </a:p>
          <a:p>
            <a:pPr algn="r"/>
            <a:endParaRPr lang="es-C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40DA92D-9B77-41E4-9650-7431B18CF459}"/>
              </a:ext>
            </a:extLst>
          </p:cNvPr>
          <p:cNvSpPr txBox="1"/>
          <p:nvPr/>
        </p:nvSpPr>
        <p:spPr>
          <a:xfrm>
            <a:off x="3581501" y="1261142"/>
            <a:ext cx="3218601" cy="1754326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Es un ejercicio __</a:t>
            </a:r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________</a:t>
            </a:r>
          </a:p>
          <a:p>
            <a:pPr algn="r"/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ue es exigente pero da buenas recompensas – </a:t>
            </a:r>
          </a:p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pide bastante de nosotros pero nos da mucho mas</a:t>
            </a:r>
          </a:p>
          <a:p>
            <a:pPr algn="r"/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_____________________</a:t>
            </a:r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73EC17B-8A92-4E0D-BE5F-1B6CCB816255}"/>
              </a:ext>
            </a:extLst>
          </p:cNvPr>
          <p:cNvSpPr txBox="1"/>
          <p:nvPr/>
        </p:nvSpPr>
        <p:spPr>
          <a:xfrm>
            <a:off x="3581499" y="5400734"/>
            <a:ext cx="3218601" cy="1754326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s-C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601901E-08EC-4790-88A3-75BB0F4B5BCC}"/>
              </a:ext>
            </a:extLst>
          </p:cNvPr>
          <p:cNvSpPr txBox="1"/>
          <p:nvPr/>
        </p:nvSpPr>
        <p:spPr>
          <a:xfrm>
            <a:off x="57895" y="5401443"/>
            <a:ext cx="3218601" cy="1754326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Es buscar la aprobación </a:t>
            </a:r>
          </a:p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de nuestros Padres MelquisedecLisbet</a:t>
            </a:r>
          </a:p>
          <a:p>
            <a:pPr algn="r"/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__________________</a:t>
            </a:r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 -  para siempre ser agradables delante de Ellos.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30D19B8-70D8-4347-B491-0100AABEE0E8}"/>
              </a:ext>
            </a:extLst>
          </p:cNvPr>
          <p:cNvSpPr txBox="1"/>
          <p:nvPr/>
        </p:nvSpPr>
        <p:spPr>
          <a:xfrm>
            <a:off x="3581500" y="3330938"/>
            <a:ext cx="3218601" cy="1754326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Es obedecer Sus mandamientos diariamente - debemos hacer todo lo que Ellos nos piden cada día </a:t>
            </a:r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CR" sz="18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____________________.</a:t>
            </a:r>
          </a:p>
          <a:p>
            <a:pPr algn="r"/>
            <a:endParaRPr lang="es-C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2694A3-9FCE-4EF2-AD22-218270A87123}"/>
              </a:ext>
            </a:extLst>
          </p:cNvPr>
          <p:cNvSpPr txBox="1"/>
          <p:nvPr/>
        </p:nvSpPr>
        <p:spPr>
          <a:xfrm>
            <a:off x="57895" y="3330938"/>
            <a:ext cx="3218601" cy="1754326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s-CR" sz="1350" dirty="0">
                <a:latin typeface="Arial" panose="020B0604020202020204" pitchFamily="34" charset="0"/>
                <a:cs typeface="Arial" panose="020B0604020202020204" pitchFamily="34" charset="0"/>
              </a:rPr>
              <a:t>Es dejar de ser “tu” y dejar que MelquisedecLisbet te perfeccionen –</a:t>
            </a:r>
          </a:p>
          <a:p>
            <a:pPr algn="r"/>
            <a:r>
              <a:rPr lang="es-CR" sz="1350" dirty="0">
                <a:latin typeface="Arial" panose="020B0604020202020204" pitchFamily="34" charset="0"/>
                <a:cs typeface="Arial" panose="020B0604020202020204" pitchFamily="34" charset="0"/>
              </a:rPr>
              <a:t>_______ ya empezaron la buena obra </a:t>
            </a:r>
          </a:p>
          <a:p>
            <a:pPr algn="r"/>
            <a:r>
              <a:rPr lang="es-CR" sz="1350" dirty="0">
                <a:latin typeface="Arial" panose="020B0604020202020204" pitchFamily="34" charset="0"/>
                <a:cs typeface="Arial" panose="020B0604020202020204" pitchFamily="34" charset="0"/>
              </a:rPr>
              <a:t>al crear al hombre espiritual en </a:t>
            </a:r>
          </a:p>
          <a:p>
            <a:pPr algn="r"/>
            <a:r>
              <a:rPr lang="es-CR" sz="1350" dirty="0">
                <a:latin typeface="Arial" panose="020B0604020202020204" pitchFamily="34" charset="0"/>
                <a:cs typeface="Arial" panose="020B0604020202020204" pitchFamily="34" charset="0"/>
              </a:rPr>
              <a:t>nosotros y si no interferimos con </a:t>
            </a:r>
          </a:p>
          <a:p>
            <a:pPr algn="r"/>
            <a:r>
              <a:rPr lang="es-CR" sz="1350" dirty="0">
                <a:latin typeface="Arial" panose="020B0604020202020204" pitchFamily="34" charset="0"/>
                <a:cs typeface="Arial" panose="020B0604020202020204" pitchFamily="34" charset="0"/>
              </a:rPr>
              <a:t>Ellos, entonces nos pueden seguir perfeccionando hasta ______________ </a:t>
            </a:r>
          </a:p>
          <a:p>
            <a:pPr algn="r"/>
            <a:r>
              <a:rPr lang="es-CR" sz="1350" dirty="0">
                <a:latin typeface="Arial" panose="020B0604020202020204" pitchFamily="34" charset="0"/>
                <a:cs typeface="Arial" panose="020B0604020202020204" pitchFamily="34" charset="0"/>
              </a:rPr>
              <a:t>Su propósito en nosotros.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D9FF43A-0596-4B8A-B053-9BA2EC0F3C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893" y="5652120"/>
            <a:ext cx="2683812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504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1230381</TotalTime>
  <Words>1359</Words>
  <Application>Microsoft Office PowerPoint</Application>
  <PresentationFormat>On-screen Show (4:3)</PresentationFormat>
  <Paragraphs>145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Willington</dc:creator>
  <cp:lastModifiedBy>Kathya Cobena</cp:lastModifiedBy>
  <cp:revision>8871</cp:revision>
  <cp:lastPrinted>2015-12-22T05:03:42Z</cp:lastPrinted>
  <dcterms:created xsi:type="dcterms:W3CDTF">2011-04-01T14:17:38Z</dcterms:created>
  <dcterms:modified xsi:type="dcterms:W3CDTF">2022-03-30T22:27:41Z</dcterms:modified>
</cp:coreProperties>
</file>