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6"/>
  </p:notesMasterIdLst>
  <p:sldIdLst>
    <p:sldId id="270" r:id="rId2"/>
    <p:sldId id="276" r:id="rId3"/>
    <p:sldId id="278" r:id="rId4"/>
    <p:sldId id="279" r:id="rId5"/>
  </p:sldIdLst>
  <p:sldSz cx="6858000" cy="9144000" type="screen4x3"/>
  <p:notesSz cx="6888163" cy="100203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56">
          <p15:clr>
            <a:srgbClr val="A4A3A4"/>
          </p15:clr>
        </p15:guide>
        <p15:guide id="2" pos="216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CF29"/>
    <a:srgbClr val="EAEAEA"/>
    <a:srgbClr val="E06ECA"/>
    <a:srgbClr val="F6BB00"/>
    <a:srgbClr val="7F6AFA"/>
    <a:srgbClr val="FE4CCB"/>
    <a:srgbClr val="F26A1E"/>
    <a:srgbClr val="FF0066"/>
    <a:srgbClr val="2006BA"/>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13" autoAdjust="0"/>
    <p:restoredTop sz="93943" autoAdjust="0"/>
  </p:normalViewPr>
  <p:slideViewPr>
    <p:cSldViewPr>
      <p:cViewPr>
        <p:scale>
          <a:sx n="90" d="100"/>
          <a:sy n="90" d="100"/>
        </p:scale>
        <p:origin x="1252" y="44"/>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3156"/>
        <p:guide pos="216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4500" cy="50165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02075" y="0"/>
            <a:ext cx="2984500" cy="50165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22/04/2021</a:t>
            </a:fld>
            <a:endParaRPr lang="es-PE" dirty="0"/>
          </a:p>
        </p:txBody>
      </p:sp>
      <p:sp>
        <p:nvSpPr>
          <p:cNvPr id="4" name="3 Marcador de imagen de diapositiva"/>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688975" y="4759325"/>
            <a:ext cx="5510213" cy="4510088"/>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02075" y="9517063"/>
            <a:ext cx="2984500" cy="5016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22/04/2021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22/04/2021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22/04/2021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22/04/2021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22/04/2021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22/04/2021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22/04/2021</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22/04/2021</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22/04/2021</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22/04/2021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22/04/2021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22/04/2021</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a:extLst>
              <a:ext uri="{FF2B5EF4-FFF2-40B4-BE49-F238E27FC236}">
                <a16:creationId xmlns:a16="http://schemas.microsoft.com/office/drawing/2014/main" id="{58F812E1-4D21-4474-93A0-4BB0848F4D3E}"/>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62757" y="0"/>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2 CuadroTexto"/>
          <p:cNvSpPr txBox="1">
            <a:spLocks noChangeArrowheads="1"/>
          </p:cNvSpPr>
          <p:nvPr/>
        </p:nvSpPr>
        <p:spPr bwMode="auto">
          <a:xfrm>
            <a:off x="0" y="1115616"/>
            <a:ext cx="2592288" cy="369332"/>
          </a:xfrm>
          <a:prstGeom prst="rect">
            <a:avLst/>
          </a:prstGeom>
          <a:noFill/>
          <a:ln w="9525">
            <a:noFill/>
            <a:miter lim="800000"/>
            <a:headEnd/>
            <a:tailEnd/>
          </a:ln>
        </p:spPr>
        <p:txBody>
          <a:bodyPr wrap="square">
            <a:spAutoFit/>
          </a:bodyPr>
          <a:lstStyle/>
          <a:p>
            <a:pPr eaLnBrk="1" hangingPunct="1"/>
            <a:r>
              <a:rPr lang="es-CR" altLang="es-MX" sz="900" b="1" dirty="0" err="1"/>
              <a:t>For</a:t>
            </a:r>
            <a:r>
              <a:rPr lang="es-CR" altLang="es-MX" sz="900" b="1" dirty="0"/>
              <a:t> MelquisedecLisbet!</a:t>
            </a:r>
          </a:p>
          <a:p>
            <a:pPr eaLnBrk="1" hangingPunct="1"/>
            <a:r>
              <a:rPr lang="es-CR" altLang="es-MX" sz="900" b="1" dirty="0" err="1"/>
              <a:t>For</a:t>
            </a:r>
            <a:r>
              <a:rPr lang="es-CR" altLang="es-MX" sz="900" b="1" dirty="0"/>
              <a:t> </a:t>
            </a:r>
            <a:r>
              <a:rPr lang="es-CR" altLang="es-MX" sz="900" b="1" dirty="0" err="1"/>
              <a:t>our</a:t>
            </a:r>
            <a:r>
              <a:rPr lang="es-CR" altLang="es-MX" sz="900" b="1" dirty="0"/>
              <a:t> </a:t>
            </a:r>
            <a:r>
              <a:rPr lang="es-CR" altLang="es-MX" sz="900" b="1" dirty="0" err="1"/>
              <a:t>Father</a:t>
            </a:r>
            <a:r>
              <a:rPr lang="es-CR" altLang="es-MX" sz="900" b="1" dirty="0"/>
              <a:t> and </a:t>
            </a:r>
            <a:r>
              <a:rPr lang="es-CR" altLang="es-MX" sz="900" b="1" dirty="0" err="1"/>
              <a:t>our</a:t>
            </a:r>
            <a:r>
              <a:rPr lang="es-CR" altLang="es-MX" sz="900" b="1" dirty="0"/>
              <a:t> </a:t>
            </a:r>
            <a:r>
              <a:rPr lang="es-CR" altLang="es-MX" sz="900" b="1" dirty="0" err="1"/>
              <a:t>Mother</a:t>
            </a:r>
            <a:r>
              <a:rPr lang="es-CR" altLang="es-MX" sz="900" b="1" dirty="0"/>
              <a:t>!</a:t>
            </a:r>
          </a:p>
        </p:txBody>
      </p:sp>
      <p:sp>
        <p:nvSpPr>
          <p:cNvPr id="8" name="Rectangle 7"/>
          <p:cNvSpPr/>
          <p:nvPr/>
        </p:nvSpPr>
        <p:spPr>
          <a:xfrm>
            <a:off x="1124744" y="686729"/>
            <a:ext cx="4752528" cy="553998"/>
          </a:xfrm>
          <a:prstGeom prst="rect">
            <a:avLst/>
          </a:prstGeom>
        </p:spPr>
        <p:txBody>
          <a:bodyPr wrap="square">
            <a:spAutoFit/>
          </a:bodyPr>
          <a:lstStyle/>
          <a:p>
            <a:pPr algn="ctr"/>
            <a:r>
              <a:rPr lang="es-CR" sz="1500" b="1" dirty="0" err="1">
                <a:latin typeface="Californian FB" panose="0207040306080B030204" pitchFamily="18" charset="0"/>
              </a:rPr>
              <a:t>Lesson</a:t>
            </a:r>
            <a:r>
              <a:rPr lang="es-CR" sz="1500" b="1" dirty="0">
                <a:latin typeface="Californian FB" panose="0207040306080B030204" pitchFamily="18" charset="0"/>
              </a:rPr>
              <a:t> #</a:t>
            </a:r>
            <a:r>
              <a:rPr lang="es-ES" sz="1500" b="1" dirty="0">
                <a:latin typeface="Californian FB" panose="0207040306080B030204" pitchFamily="18" charset="0"/>
              </a:rPr>
              <a:t>337 </a:t>
            </a:r>
            <a:r>
              <a:rPr lang="es-ES" sz="1500" b="1" dirty="0" err="1">
                <a:latin typeface="Californian FB" panose="0207040306080B030204" pitchFamily="18" charset="0"/>
              </a:rPr>
              <a:t>MelquisedecLisbet</a:t>
            </a:r>
            <a:r>
              <a:rPr lang="es-ES" sz="1500" b="1" dirty="0">
                <a:latin typeface="Californian FB" panose="0207040306080B030204" pitchFamily="18" charset="0"/>
              </a:rPr>
              <a:t>, </a:t>
            </a:r>
            <a:r>
              <a:rPr lang="es-ES" sz="1500" b="1" dirty="0" err="1">
                <a:latin typeface="Californian FB" panose="0207040306080B030204" pitchFamily="18" charset="0"/>
              </a:rPr>
              <a:t>the</a:t>
            </a:r>
            <a:r>
              <a:rPr lang="es-ES" sz="1500" b="1" dirty="0">
                <a:latin typeface="Californian FB" panose="0207040306080B030204" pitchFamily="18" charset="0"/>
              </a:rPr>
              <a:t> </a:t>
            </a:r>
            <a:r>
              <a:rPr lang="es-ES" sz="1500" b="1" dirty="0" err="1">
                <a:latin typeface="Californian FB" panose="0207040306080B030204" pitchFamily="18" charset="0"/>
              </a:rPr>
              <a:t>unknown</a:t>
            </a:r>
            <a:r>
              <a:rPr lang="es-ES" sz="1500" b="1" dirty="0">
                <a:latin typeface="Californian FB" panose="0207040306080B030204" pitchFamily="18" charset="0"/>
              </a:rPr>
              <a:t> </a:t>
            </a:r>
            <a:r>
              <a:rPr lang="es-ES" sz="1500" b="1" dirty="0" err="1">
                <a:latin typeface="Californian FB" panose="0207040306080B030204" pitchFamily="18" charset="0"/>
              </a:rPr>
              <a:t>God</a:t>
            </a:r>
            <a:r>
              <a:rPr lang="es-ES" sz="1500" b="1" dirty="0">
                <a:latin typeface="Californian FB" panose="0207040306080B030204" pitchFamily="18" charset="0"/>
              </a:rPr>
              <a:t>,  </a:t>
            </a:r>
            <a:r>
              <a:rPr lang="es-ES" sz="1500" b="1" dirty="0" err="1">
                <a:latin typeface="Californian FB" panose="0207040306080B030204" pitchFamily="18" charset="0"/>
              </a:rPr>
              <a:t>that</a:t>
            </a:r>
            <a:r>
              <a:rPr lang="es-ES" sz="1500" b="1" dirty="0">
                <a:latin typeface="Californian FB" panose="0207040306080B030204" pitchFamily="18" charset="0"/>
              </a:rPr>
              <a:t> </a:t>
            </a:r>
            <a:r>
              <a:rPr lang="es-ES" sz="1500" b="1" dirty="0" err="1">
                <a:latin typeface="Californian FB" panose="0207040306080B030204" pitchFamily="18" charset="0"/>
              </a:rPr>
              <a:t>have</a:t>
            </a:r>
            <a:r>
              <a:rPr lang="es-ES" sz="1500" b="1" dirty="0">
                <a:latin typeface="Californian FB" panose="0207040306080B030204" pitchFamily="18" charset="0"/>
              </a:rPr>
              <a:t> </a:t>
            </a:r>
            <a:r>
              <a:rPr lang="es-ES" sz="1500" b="1" dirty="0" err="1">
                <a:latin typeface="Californian FB" panose="0207040306080B030204" pitchFamily="18" charset="0"/>
              </a:rPr>
              <a:t>Made</a:t>
            </a:r>
            <a:r>
              <a:rPr lang="es-ES" sz="1500" b="1" dirty="0">
                <a:latin typeface="Californian FB" panose="0207040306080B030204" pitchFamily="18" charset="0"/>
              </a:rPr>
              <a:t> </a:t>
            </a:r>
            <a:r>
              <a:rPr lang="es-ES" sz="1500" b="1" dirty="0" err="1">
                <a:latin typeface="Californian FB" panose="0207040306080B030204" pitchFamily="18" charset="0"/>
              </a:rPr>
              <a:t>Themselves</a:t>
            </a:r>
            <a:r>
              <a:rPr lang="es-ES" sz="1500" b="1" dirty="0">
                <a:latin typeface="Californian FB" panose="0207040306080B030204" pitchFamily="18" charset="0"/>
              </a:rPr>
              <a:t> </a:t>
            </a:r>
            <a:r>
              <a:rPr lang="es-ES" sz="1500" b="1" dirty="0" err="1">
                <a:latin typeface="Californian FB" panose="0207040306080B030204" pitchFamily="18" charset="0"/>
              </a:rPr>
              <a:t>known</a:t>
            </a:r>
            <a:r>
              <a:rPr lang="es-ES" sz="1500" b="1" dirty="0">
                <a:latin typeface="Californian FB" panose="0207040306080B030204" pitchFamily="18" charset="0"/>
              </a:rPr>
              <a:t> </a:t>
            </a:r>
            <a:r>
              <a:rPr lang="es-ES" sz="1500" b="1" dirty="0" err="1">
                <a:latin typeface="Californian FB" panose="0207040306080B030204" pitchFamily="18" charset="0"/>
              </a:rPr>
              <a:t>to</a:t>
            </a:r>
            <a:r>
              <a:rPr lang="es-ES" sz="1500" b="1" dirty="0">
                <a:latin typeface="Californian FB" panose="0207040306080B030204" pitchFamily="18" charset="0"/>
              </a:rPr>
              <a:t> </a:t>
            </a:r>
            <a:r>
              <a:rPr lang="es-ES" sz="1500" b="1" dirty="0" err="1">
                <a:latin typeface="Californian FB" panose="0207040306080B030204" pitchFamily="18" charset="0"/>
              </a:rPr>
              <a:t>the</a:t>
            </a:r>
            <a:r>
              <a:rPr lang="es-ES" sz="1500" b="1" dirty="0">
                <a:latin typeface="Californian FB" panose="0207040306080B030204" pitchFamily="18" charset="0"/>
              </a:rPr>
              <a:t> </a:t>
            </a:r>
            <a:r>
              <a:rPr lang="es-ES" sz="1500" b="1" dirty="0" err="1">
                <a:latin typeface="Californian FB" panose="0207040306080B030204" pitchFamily="18" charset="0"/>
              </a:rPr>
              <a:t>whole</a:t>
            </a:r>
            <a:r>
              <a:rPr lang="es-ES" sz="1500" b="1" dirty="0">
                <a:latin typeface="Californian FB" panose="0207040306080B030204" pitchFamily="18" charset="0"/>
              </a:rPr>
              <a:t> </a:t>
            </a:r>
            <a:r>
              <a:rPr lang="es-ES" sz="1500" b="1" dirty="0" err="1">
                <a:latin typeface="Californian FB" panose="0207040306080B030204" pitchFamily="18" charset="0"/>
              </a:rPr>
              <a:t>world</a:t>
            </a:r>
            <a:endParaRPr lang="es-CR" sz="1500" b="1" dirty="0">
              <a:latin typeface="Californian FB" panose="0207040306080B030204" pitchFamily="18" charset="0"/>
            </a:endParaRPr>
          </a:p>
        </p:txBody>
      </p:sp>
      <p:sp>
        <p:nvSpPr>
          <p:cNvPr id="10" name="68 Rectángulo"/>
          <p:cNvSpPr>
            <a:spLocks noChangeArrowheads="1"/>
          </p:cNvSpPr>
          <p:nvPr/>
        </p:nvSpPr>
        <p:spPr bwMode="auto">
          <a:xfrm>
            <a:off x="116632" y="1420236"/>
            <a:ext cx="6624736" cy="7632859"/>
          </a:xfrm>
          <a:custGeom>
            <a:avLst/>
            <a:gdLst>
              <a:gd name="connsiteX0" fmla="*/ 0 w 6624736"/>
              <a:gd name="connsiteY0" fmla="*/ 0 h 7632859"/>
              <a:gd name="connsiteX1" fmla="*/ 618308 w 6624736"/>
              <a:gd name="connsiteY1" fmla="*/ 0 h 7632859"/>
              <a:gd name="connsiteX2" fmla="*/ 1302864 w 6624736"/>
              <a:gd name="connsiteY2" fmla="*/ 0 h 7632859"/>
              <a:gd name="connsiteX3" fmla="*/ 1854925 w 6624736"/>
              <a:gd name="connsiteY3" fmla="*/ 0 h 7632859"/>
              <a:gd name="connsiteX4" fmla="*/ 2406987 w 6624736"/>
              <a:gd name="connsiteY4" fmla="*/ 0 h 7632859"/>
              <a:gd name="connsiteX5" fmla="*/ 2959048 w 6624736"/>
              <a:gd name="connsiteY5" fmla="*/ 0 h 7632859"/>
              <a:gd name="connsiteX6" fmla="*/ 3444862 w 6624736"/>
              <a:gd name="connsiteY6" fmla="*/ 0 h 7632859"/>
              <a:gd name="connsiteX7" fmla="*/ 4063171 w 6624736"/>
              <a:gd name="connsiteY7" fmla="*/ 0 h 7632859"/>
              <a:gd name="connsiteX8" fmla="*/ 4482738 w 6624736"/>
              <a:gd name="connsiteY8" fmla="*/ 0 h 7632859"/>
              <a:gd name="connsiteX9" fmla="*/ 5101046 w 6624736"/>
              <a:gd name="connsiteY9" fmla="*/ 0 h 7632859"/>
              <a:gd name="connsiteX10" fmla="*/ 5719355 w 6624736"/>
              <a:gd name="connsiteY10" fmla="*/ 0 h 7632859"/>
              <a:gd name="connsiteX11" fmla="*/ 6624736 w 6624736"/>
              <a:gd name="connsiteY11" fmla="*/ 0 h 7632859"/>
              <a:gd name="connsiteX12" fmla="*/ 6624736 w 6624736"/>
              <a:gd name="connsiteY12" fmla="*/ 587141 h 7632859"/>
              <a:gd name="connsiteX13" fmla="*/ 6624736 w 6624736"/>
              <a:gd name="connsiteY13" fmla="*/ 1021629 h 7632859"/>
              <a:gd name="connsiteX14" fmla="*/ 6624736 w 6624736"/>
              <a:gd name="connsiteY14" fmla="*/ 1456114 h 7632859"/>
              <a:gd name="connsiteX15" fmla="*/ 6624736 w 6624736"/>
              <a:gd name="connsiteY15" fmla="*/ 2119585 h 7632859"/>
              <a:gd name="connsiteX16" fmla="*/ 6624736 w 6624736"/>
              <a:gd name="connsiteY16" fmla="*/ 2783057 h 7632859"/>
              <a:gd name="connsiteX17" fmla="*/ 6624736 w 6624736"/>
              <a:gd name="connsiteY17" fmla="*/ 3293872 h 7632859"/>
              <a:gd name="connsiteX18" fmla="*/ 6624736 w 6624736"/>
              <a:gd name="connsiteY18" fmla="*/ 3957342 h 7632859"/>
              <a:gd name="connsiteX19" fmla="*/ 6624736 w 6624736"/>
              <a:gd name="connsiteY19" fmla="*/ 4544486 h 7632859"/>
              <a:gd name="connsiteX20" fmla="*/ 6624736 w 6624736"/>
              <a:gd name="connsiteY20" fmla="*/ 5284286 h 7632859"/>
              <a:gd name="connsiteX21" fmla="*/ 6624736 w 6624736"/>
              <a:gd name="connsiteY21" fmla="*/ 5795100 h 7632859"/>
              <a:gd name="connsiteX22" fmla="*/ 6624736 w 6624736"/>
              <a:gd name="connsiteY22" fmla="*/ 6458572 h 7632859"/>
              <a:gd name="connsiteX23" fmla="*/ 6624736 w 6624736"/>
              <a:gd name="connsiteY23" fmla="*/ 6969386 h 7632859"/>
              <a:gd name="connsiteX24" fmla="*/ 6624736 w 6624736"/>
              <a:gd name="connsiteY24" fmla="*/ 7632859 h 7632859"/>
              <a:gd name="connsiteX25" fmla="*/ 6205169 w 6624736"/>
              <a:gd name="connsiteY25" fmla="*/ 7632859 h 7632859"/>
              <a:gd name="connsiteX26" fmla="*/ 5586860 w 6624736"/>
              <a:gd name="connsiteY26" fmla="*/ 7632859 h 7632859"/>
              <a:gd name="connsiteX27" fmla="*/ 5101046 w 6624736"/>
              <a:gd name="connsiteY27" fmla="*/ 7632859 h 7632859"/>
              <a:gd name="connsiteX28" fmla="*/ 4416490 w 6624736"/>
              <a:gd name="connsiteY28" fmla="*/ 7632859 h 7632859"/>
              <a:gd name="connsiteX29" fmla="*/ 3930676 w 6624736"/>
              <a:gd name="connsiteY29" fmla="*/ 7632859 h 7632859"/>
              <a:gd name="connsiteX30" fmla="*/ 3444862 w 6624736"/>
              <a:gd name="connsiteY30" fmla="*/ 7632859 h 7632859"/>
              <a:gd name="connsiteX31" fmla="*/ 3091543 w 6624736"/>
              <a:gd name="connsiteY31" fmla="*/ 7632859 h 7632859"/>
              <a:gd name="connsiteX32" fmla="*/ 2406987 w 6624736"/>
              <a:gd name="connsiteY32" fmla="*/ 7632859 h 7632859"/>
              <a:gd name="connsiteX33" fmla="*/ 1788678 w 6624736"/>
              <a:gd name="connsiteY33" fmla="*/ 7632859 h 7632859"/>
              <a:gd name="connsiteX34" fmla="*/ 1302864 w 6624736"/>
              <a:gd name="connsiteY34" fmla="*/ 7632859 h 7632859"/>
              <a:gd name="connsiteX35" fmla="*/ 684556 w 6624736"/>
              <a:gd name="connsiteY35" fmla="*/ 7632859 h 7632859"/>
              <a:gd name="connsiteX36" fmla="*/ 0 w 6624736"/>
              <a:gd name="connsiteY36" fmla="*/ 7632859 h 7632859"/>
              <a:gd name="connsiteX37" fmla="*/ 0 w 6624736"/>
              <a:gd name="connsiteY37" fmla="*/ 7274701 h 7632859"/>
              <a:gd name="connsiteX38" fmla="*/ 0 w 6624736"/>
              <a:gd name="connsiteY38" fmla="*/ 6840214 h 7632859"/>
              <a:gd name="connsiteX39" fmla="*/ 0 w 6624736"/>
              <a:gd name="connsiteY39" fmla="*/ 6100415 h 7632859"/>
              <a:gd name="connsiteX40" fmla="*/ 0 w 6624736"/>
              <a:gd name="connsiteY40" fmla="*/ 5513272 h 7632859"/>
              <a:gd name="connsiteX41" fmla="*/ 0 w 6624736"/>
              <a:gd name="connsiteY41" fmla="*/ 5002457 h 7632859"/>
              <a:gd name="connsiteX42" fmla="*/ 0 w 6624736"/>
              <a:gd name="connsiteY42" fmla="*/ 4415314 h 7632859"/>
              <a:gd name="connsiteX43" fmla="*/ 0 w 6624736"/>
              <a:gd name="connsiteY43" fmla="*/ 3751843 h 7632859"/>
              <a:gd name="connsiteX44" fmla="*/ 0 w 6624736"/>
              <a:gd name="connsiteY44" fmla="*/ 3088371 h 7632859"/>
              <a:gd name="connsiteX45" fmla="*/ 0 w 6624736"/>
              <a:gd name="connsiteY45" fmla="*/ 2653886 h 7632859"/>
              <a:gd name="connsiteX46" fmla="*/ 0 w 6624736"/>
              <a:gd name="connsiteY46" fmla="*/ 2295728 h 7632859"/>
              <a:gd name="connsiteX47" fmla="*/ 0 w 6624736"/>
              <a:gd name="connsiteY47" fmla="*/ 1937571 h 7632859"/>
              <a:gd name="connsiteX48" fmla="*/ 0 w 6624736"/>
              <a:gd name="connsiteY48" fmla="*/ 1274099 h 7632859"/>
              <a:gd name="connsiteX49" fmla="*/ 0 w 6624736"/>
              <a:gd name="connsiteY49" fmla="*/ 839614 h 7632859"/>
              <a:gd name="connsiteX50" fmla="*/ 0 w 6624736"/>
              <a:gd name="connsiteY50" fmla="*/ 0 h 763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6624736" h="7632859" extrusionOk="0">
                <a:moveTo>
                  <a:pt x="0" y="0"/>
                </a:moveTo>
                <a:cubicBezTo>
                  <a:pt x="274807" y="-78560"/>
                  <a:pt x="288476" y="-14819"/>
                  <a:pt x="618308" y="0"/>
                </a:cubicBezTo>
                <a:cubicBezTo>
                  <a:pt x="885688" y="30603"/>
                  <a:pt x="1008913" y="41512"/>
                  <a:pt x="1302864" y="0"/>
                </a:cubicBezTo>
                <a:cubicBezTo>
                  <a:pt x="1616922" y="-38919"/>
                  <a:pt x="1748706" y="8327"/>
                  <a:pt x="1854925" y="0"/>
                </a:cubicBezTo>
                <a:cubicBezTo>
                  <a:pt x="2007052" y="-55372"/>
                  <a:pt x="2247275" y="33979"/>
                  <a:pt x="2406987" y="0"/>
                </a:cubicBezTo>
                <a:cubicBezTo>
                  <a:pt x="2613087" y="-68084"/>
                  <a:pt x="2743782" y="-42358"/>
                  <a:pt x="2959048" y="0"/>
                </a:cubicBezTo>
                <a:cubicBezTo>
                  <a:pt x="3183408" y="-54037"/>
                  <a:pt x="3214990" y="44741"/>
                  <a:pt x="3444862" y="0"/>
                </a:cubicBezTo>
                <a:cubicBezTo>
                  <a:pt x="3666379" y="9584"/>
                  <a:pt x="3832285" y="23765"/>
                  <a:pt x="4063171" y="0"/>
                </a:cubicBezTo>
                <a:cubicBezTo>
                  <a:pt x="4304236" y="-28907"/>
                  <a:pt x="4300512" y="-7109"/>
                  <a:pt x="4482738" y="0"/>
                </a:cubicBezTo>
                <a:cubicBezTo>
                  <a:pt x="4628036" y="-31743"/>
                  <a:pt x="4805944" y="102211"/>
                  <a:pt x="5101046" y="0"/>
                </a:cubicBezTo>
                <a:cubicBezTo>
                  <a:pt x="5347101" y="-19070"/>
                  <a:pt x="5454437" y="68046"/>
                  <a:pt x="5719355" y="0"/>
                </a:cubicBezTo>
                <a:cubicBezTo>
                  <a:pt x="5939833" y="21876"/>
                  <a:pt x="6303138" y="117849"/>
                  <a:pt x="6624736" y="0"/>
                </a:cubicBezTo>
                <a:cubicBezTo>
                  <a:pt x="6690203" y="127658"/>
                  <a:pt x="6505838" y="430150"/>
                  <a:pt x="6624736" y="587141"/>
                </a:cubicBezTo>
                <a:cubicBezTo>
                  <a:pt x="6663542" y="789378"/>
                  <a:pt x="6643375" y="924550"/>
                  <a:pt x="6624736" y="1021629"/>
                </a:cubicBezTo>
                <a:cubicBezTo>
                  <a:pt x="6660441" y="1164892"/>
                  <a:pt x="6659123" y="1341103"/>
                  <a:pt x="6624736" y="1456114"/>
                </a:cubicBezTo>
                <a:cubicBezTo>
                  <a:pt x="6530913" y="1515085"/>
                  <a:pt x="6645990" y="1905543"/>
                  <a:pt x="6624736" y="2119585"/>
                </a:cubicBezTo>
                <a:cubicBezTo>
                  <a:pt x="6664931" y="2426445"/>
                  <a:pt x="6571786" y="2531129"/>
                  <a:pt x="6624736" y="2783057"/>
                </a:cubicBezTo>
                <a:cubicBezTo>
                  <a:pt x="6689701" y="3083754"/>
                  <a:pt x="6548178" y="3103411"/>
                  <a:pt x="6624736" y="3293872"/>
                </a:cubicBezTo>
                <a:cubicBezTo>
                  <a:pt x="6717873" y="3498069"/>
                  <a:pt x="6618059" y="3721632"/>
                  <a:pt x="6624736" y="3957342"/>
                </a:cubicBezTo>
                <a:cubicBezTo>
                  <a:pt x="6600122" y="4201556"/>
                  <a:pt x="6613764" y="4287780"/>
                  <a:pt x="6624736" y="4544486"/>
                </a:cubicBezTo>
                <a:cubicBezTo>
                  <a:pt x="6652399" y="4656641"/>
                  <a:pt x="6486408" y="5123946"/>
                  <a:pt x="6624736" y="5284286"/>
                </a:cubicBezTo>
                <a:cubicBezTo>
                  <a:pt x="6695059" y="5428339"/>
                  <a:pt x="6598592" y="5621650"/>
                  <a:pt x="6624736" y="5795100"/>
                </a:cubicBezTo>
                <a:cubicBezTo>
                  <a:pt x="6699035" y="5926271"/>
                  <a:pt x="6621368" y="6260079"/>
                  <a:pt x="6624736" y="6458572"/>
                </a:cubicBezTo>
                <a:cubicBezTo>
                  <a:pt x="6670769" y="6660491"/>
                  <a:pt x="6618656" y="6798042"/>
                  <a:pt x="6624736" y="6969386"/>
                </a:cubicBezTo>
                <a:cubicBezTo>
                  <a:pt x="6606087" y="7104129"/>
                  <a:pt x="6580106" y="7330258"/>
                  <a:pt x="6624736" y="7632859"/>
                </a:cubicBezTo>
                <a:cubicBezTo>
                  <a:pt x="6508165" y="7627593"/>
                  <a:pt x="6375054" y="7638240"/>
                  <a:pt x="6205169" y="7632859"/>
                </a:cubicBezTo>
                <a:cubicBezTo>
                  <a:pt x="6027415" y="7640980"/>
                  <a:pt x="5742470" y="7594619"/>
                  <a:pt x="5586860" y="7632859"/>
                </a:cubicBezTo>
                <a:cubicBezTo>
                  <a:pt x="5495919" y="7639104"/>
                  <a:pt x="5327210" y="7583854"/>
                  <a:pt x="5101046" y="7632859"/>
                </a:cubicBezTo>
                <a:cubicBezTo>
                  <a:pt x="4901314" y="7587679"/>
                  <a:pt x="4569195" y="7652390"/>
                  <a:pt x="4416490" y="7632859"/>
                </a:cubicBezTo>
                <a:cubicBezTo>
                  <a:pt x="4243590" y="7626324"/>
                  <a:pt x="4143875" y="7611937"/>
                  <a:pt x="3930676" y="7632859"/>
                </a:cubicBezTo>
                <a:cubicBezTo>
                  <a:pt x="3752695" y="7725829"/>
                  <a:pt x="3639154" y="7543903"/>
                  <a:pt x="3444862" y="7632859"/>
                </a:cubicBezTo>
                <a:cubicBezTo>
                  <a:pt x="3316118" y="7703694"/>
                  <a:pt x="3243987" y="7577216"/>
                  <a:pt x="3091543" y="7632859"/>
                </a:cubicBezTo>
                <a:cubicBezTo>
                  <a:pt x="3034427" y="7692084"/>
                  <a:pt x="2734602" y="7557869"/>
                  <a:pt x="2406987" y="7632859"/>
                </a:cubicBezTo>
                <a:cubicBezTo>
                  <a:pt x="2160100" y="7695967"/>
                  <a:pt x="2058996" y="7598584"/>
                  <a:pt x="1788678" y="7632859"/>
                </a:cubicBezTo>
                <a:cubicBezTo>
                  <a:pt x="1589406" y="7733057"/>
                  <a:pt x="1473883" y="7513642"/>
                  <a:pt x="1302864" y="7632859"/>
                </a:cubicBezTo>
                <a:cubicBezTo>
                  <a:pt x="1108721" y="7709567"/>
                  <a:pt x="859113" y="7577862"/>
                  <a:pt x="684556" y="7632859"/>
                </a:cubicBezTo>
                <a:cubicBezTo>
                  <a:pt x="525095" y="7596999"/>
                  <a:pt x="328514" y="7493684"/>
                  <a:pt x="0" y="7632859"/>
                </a:cubicBezTo>
                <a:cubicBezTo>
                  <a:pt x="-38530" y="7541578"/>
                  <a:pt x="55797" y="7390486"/>
                  <a:pt x="0" y="7274701"/>
                </a:cubicBezTo>
                <a:cubicBezTo>
                  <a:pt x="-19295" y="7106396"/>
                  <a:pt x="-38993" y="6966479"/>
                  <a:pt x="0" y="6840214"/>
                </a:cubicBezTo>
                <a:cubicBezTo>
                  <a:pt x="91543" y="6808491"/>
                  <a:pt x="104018" y="6517713"/>
                  <a:pt x="0" y="6100415"/>
                </a:cubicBezTo>
                <a:cubicBezTo>
                  <a:pt x="-34595" y="5855358"/>
                  <a:pt x="-1991" y="5785905"/>
                  <a:pt x="0" y="5513272"/>
                </a:cubicBezTo>
                <a:cubicBezTo>
                  <a:pt x="-14612" y="5206272"/>
                  <a:pt x="35123" y="5146627"/>
                  <a:pt x="0" y="5002457"/>
                </a:cubicBezTo>
                <a:cubicBezTo>
                  <a:pt x="-81276" y="4830272"/>
                  <a:pt x="92987" y="4611632"/>
                  <a:pt x="0" y="4415314"/>
                </a:cubicBezTo>
                <a:cubicBezTo>
                  <a:pt x="-5718" y="4191821"/>
                  <a:pt x="80671" y="4093601"/>
                  <a:pt x="0" y="3751843"/>
                </a:cubicBezTo>
                <a:cubicBezTo>
                  <a:pt x="-11895" y="3435142"/>
                  <a:pt x="34538" y="3371421"/>
                  <a:pt x="0" y="3088371"/>
                </a:cubicBezTo>
                <a:cubicBezTo>
                  <a:pt x="-36246" y="2792246"/>
                  <a:pt x="-18408" y="2837852"/>
                  <a:pt x="0" y="2653886"/>
                </a:cubicBezTo>
                <a:cubicBezTo>
                  <a:pt x="-3207" y="2480053"/>
                  <a:pt x="35562" y="2439592"/>
                  <a:pt x="0" y="2295728"/>
                </a:cubicBezTo>
                <a:cubicBezTo>
                  <a:pt x="-61989" y="2128368"/>
                  <a:pt x="41112" y="2025375"/>
                  <a:pt x="0" y="1937571"/>
                </a:cubicBezTo>
                <a:cubicBezTo>
                  <a:pt x="-31341" y="1786296"/>
                  <a:pt x="17896" y="1392617"/>
                  <a:pt x="0" y="1274099"/>
                </a:cubicBezTo>
                <a:cubicBezTo>
                  <a:pt x="-34183" y="1125712"/>
                  <a:pt x="53830" y="927130"/>
                  <a:pt x="0" y="839614"/>
                </a:cubicBezTo>
                <a:cubicBezTo>
                  <a:pt x="-106264" y="695079"/>
                  <a:pt x="-64086" y="238366"/>
                  <a:pt x="0" y="0"/>
                </a:cubicBezTo>
                <a:close/>
              </a:path>
            </a:pathLst>
          </a:custGeom>
          <a:noFill/>
          <a:ln w="38100">
            <a:noFill/>
            <a:prstDash val="dashDot"/>
            <a:miter lim="800000"/>
            <a:headEnd/>
            <a:tailEnd/>
            <a:extLst>
              <a:ext uri="{C807C97D-BFC1-408E-A445-0C87EB9F89A2}">
                <ask:lineSketchStyleProps xmlns:ask="http://schemas.microsoft.com/office/drawing/2018/sketchyshapes" sd="210476163">
                  <a:custGeom>
                    <a:avLst/>
                    <a:gdLst>
                      <a:gd name="connsiteX0" fmla="*/ 0 w 6624736"/>
                      <a:gd name="connsiteY0" fmla="*/ 0 h 7817525"/>
                      <a:gd name="connsiteX1" fmla="*/ 618308 w 6624736"/>
                      <a:gd name="connsiteY1" fmla="*/ 0 h 7817525"/>
                      <a:gd name="connsiteX2" fmla="*/ 1302864 w 6624736"/>
                      <a:gd name="connsiteY2" fmla="*/ 0 h 7817525"/>
                      <a:gd name="connsiteX3" fmla="*/ 1854925 w 6624736"/>
                      <a:gd name="connsiteY3" fmla="*/ 0 h 7817525"/>
                      <a:gd name="connsiteX4" fmla="*/ 2406987 w 6624736"/>
                      <a:gd name="connsiteY4" fmla="*/ 0 h 7817525"/>
                      <a:gd name="connsiteX5" fmla="*/ 2959048 w 6624736"/>
                      <a:gd name="connsiteY5" fmla="*/ 0 h 7817525"/>
                      <a:gd name="connsiteX6" fmla="*/ 3444862 w 6624736"/>
                      <a:gd name="connsiteY6" fmla="*/ 0 h 7817525"/>
                      <a:gd name="connsiteX7" fmla="*/ 4063171 w 6624736"/>
                      <a:gd name="connsiteY7" fmla="*/ 0 h 7817525"/>
                      <a:gd name="connsiteX8" fmla="*/ 4482738 w 6624736"/>
                      <a:gd name="connsiteY8" fmla="*/ 0 h 7817525"/>
                      <a:gd name="connsiteX9" fmla="*/ 5101046 w 6624736"/>
                      <a:gd name="connsiteY9" fmla="*/ 0 h 7817525"/>
                      <a:gd name="connsiteX10" fmla="*/ 5719355 w 6624736"/>
                      <a:gd name="connsiteY10" fmla="*/ 0 h 7817525"/>
                      <a:gd name="connsiteX11" fmla="*/ 6624736 w 6624736"/>
                      <a:gd name="connsiteY11" fmla="*/ 0 h 7817525"/>
                      <a:gd name="connsiteX12" fmla="*/ 6624736 w 6624736"/>
                      <a:gd name="connsiteY12" fmla="*/ 601347 h 7817525"/>
                      <a:gd name="connsiteX13" fmla="*/ 6624736 w 6624736"/>
                      <a:gd name="connsiteY13" fmla="*/ 1046346 h 7817525"/>
                      <a:gd name="connsiteX14" fmla="*/ 6624736 w 6624736"/>
                      <a:gd name="connsiteY14" fmla="*/ 1491343 h 7817525"/>
                      <a:gd name="connsiteX15" fmla="*/ 6624736 w 6624736"/>
                      <a:gd name="connsiteY15" fmla="*/ 2170866 h 7817525"/>
                      <a:gd name="connsiteX16" fmla="*/ 6624736 w 6624736"/>
                      <a:gd name="connsiteY16" fmla="*/ 2850390 h 7817525"/>
                      <a:gd name="connsiteX17" fmla="*/ 6624736 w 6624736"/>
                      <a:gd name="connsiteY17" fmla="*/ 3373563 h 7817525"/>
                      <a:gd name="connsiteX18" fmla="*/ 6624736 w 6624736"/>
                      <a:gd name="connsiteY18" fmla="*/ 4053085 h 7817525"/>
                      <a:gd name="connsiteX19" fmla="*/ 6624736 w 6624736"/>
                      <a:gd name="connsiteY19" fmla="*/ 4654434 h 7817525"/>
                      <a:gd name="connsiteX20" fmla="*/ 6624736 w 6624736"/>
                      <a:gd name="connsiteY20" fmla="*/ 5412132 h 7817525"/>
                      <a:gd name="connsiteX21" fmla="*/ 6624736 w 6624736"/>
                      <a:gd name="connsiteY21" fmla="*/ 5935305 h 7817525"/>
                      <a:gd name="connsiteX22" fmla="*/ 6624736 w 6624736"/>
                      <a:gd name="connsiteY22" fmla="*/ 6614828 h 7817525"/>
                      <a:gd name="connsiteX23" fmla="*/ 6624736 w 6624736"/>
                      <a:gd name="connsiteY23" fmla="*/ 7138001 h 7817525"/>
                      <a:gd name="connsiteX24" fmla="*/ 6624736 w 6624736"/>
                      <a:gd name="connsiteY24" fmla="*/ 7817525 h 7817525"/>
                      <a:gd name="connsiteX25" fmla="*/ 6205169 w 6624736"/>
                      <a:gd name="connsiteY25" fmla="*/ 7817525 h 7817525"/>
                      <a:gd name="connsiteX26" fmla="*/ 5586860 w 6624736"/>
                      <a:gd name="connsiteY26" fmla="*/ 7817525 h 7817525"/>
                      <a:gd name="connsiteX27" fmla="*/ 5101046 w 6624736"/>
                      <a:gd name="connsiteY27" fmla="*/ 7817525 h 7817525"/>
                      <a:gd name="connsiteX28" fmla="*/ 4416490 w 6624736"/>
                      <a:gd name="connsiteY28" fmla="*/ 7817525 h 7817525"/>
                      <a:gd name="connsiteX29" fmla="*/ 3930676 w 6624736"/>
                      <a:gd name="connsiteY29" fmla="*/ 7817525 h 7817525"/>
                      <a:gd name="connsiteX30" fmla="*/ 3444862 w 6624736"/>
                      <a:gd name="connsiteY30" fmla="*/ 7817525 h 7817525"/>
                      <a:gd name="connsiteX31" fmla="*/ 3091543 w 6624736"/>
                      <a:gd name="connsiteY31" fmla="*/ 7817525 h 7817525"/>
                      <a:gd name="connsiteX32" fmla="*/ 2406987 w 6624736"/>
                      <a:gd name="connsiteY32" fmla="*/ 7817525 h 7817525"/>
                      <a:gd name="connsiteX33" fmla="*/ 1788678 w 6624736"/>
                      <a:gd name="connsiteY33" fmla="*/ 7817525 h 7817525"/>
                      <a:gd name="connsiteX34" fmla="*/ 1302864 w 6624736"/>
                      <a:gd name="connsiteY34" fmla="*/ 7817525 h 7817525"/>
                      <a:gd name="connsiteX35" fmla="*/ 684556 w 6624736"/>
                      <a:gd name="connsiteY35" fmla="*/ 7817525 h 7817525"/>
                      <a:gd name="connsiteX36" fmla="*/ 0 w 6624736"/>
                      <a:gd name="connsiteY36" fmla="*/ 7817525 h 7817525"/>
                      <a:gd name="connsiteX37" fmla="*/ 0 w 6624736"/>
                      <a:gd name="connsiteY37" fmla="*/ 7450702 h 7817525"/>
                      <a:gd name="connsiteX38" fmla="*/ 0 w 6624736"/>
                      <a:gd name="connsiteY38" fmla="*/ 7005704 h 7817525"/>
                      <a:gd name="connsiteX39" fmla="*/ 0 w 6624736"/>
                      <a:gd name="connsiteY39" fmla="*/ 6248006 h 7817525"/>
                      <a:gd name="connsiteX40" fmla="*/ 0 w 6624736"/>
                      <a:gd name="connsiteY40" fmla="*/ 5646658 h 7817525"/>
                      <a:gd name="connsiteX41" fmla="*/ 0 w 6624736"/>
                      <a:gd name="connsiteY41" fmla="*/ 5123485 h 7817525"/>
                      <a:gd name="connsiteX42" fmla="*/ 0 w 6624736"/>
                      <a:gd name="connsiteY42" fmla="*/ 4522137 h 7817525"/>
                      <a:gd name="connsiteX43" fmla="*/ 0 w 6624736"/>
                      <a:gd name="connsiteY43" fmla="*/ 3842614 h 7817525"/>
                      <a:gd name="connsiteX44" fmla="*/ 0 w 6624736"/>
                      <a:gd name="connsiteY44" fmla="*/ 3163090 h 7817525"/>
                      <a:gd name="connsiteX45" fmla="*/ 0 w 6624736"/>
                      <a:gd name="connsiteY45" fmla="*/ 2718093 h 7817525"/>
                      <a:gd name="connsiteX46" fmla="*/ 0 w 6624736"/>
                      <a:gd name="connsiteY46" fmla="*/ 2351270 h 7817525"/>
                      <a:gd name="connsiteX47" fmla="*/ 0 w 6624736"/>
                      <a:gd name="connsiteY47" fmla="*/ 1984448 h 7817525"/>
                      <a:gd name="connsiteX48" fmla="*/ 0 w 6624736"/>
                      <a:gd name="connsiteY48" fmla="*/ 1304925 h 7817525"/>
                      <a:gd name="connsiteX49" fmla="*/ 0 w 6624736"/>
                      <a:gd name="connsiteY49" fmla="*/ 859928 h 7817525"/>
                      <a:gd name="connsiteX50" fmla="*/ 0 w 6624736"/>
                      <a:gd name="connsiteY50" fmla="*/ 0 h 781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6624736" h="7817525" extrusionOk="0">
                        <a:moveTo>
                          <a:pt x="0" y="0"/>
                        </a:moveTo>
                        <a:cubicBezTo>
                          <a:pt x="273394" y="-79003"/>
                          <a:pt x="309512" y="-4486"/>
                          <a:pt x="618308" y="0"/>
                        </a:cubicBezTo>
                        <a:cubicBezTo>
                          <a:pt x="896672" y="8723"/>
                          <a:pt x="989477" y="44896"/>
                          <a:pt x="1302864" y="0"/>
                        </a:cubicBezTo>
                        <a:cubicBezTo>
                          <a:pt x="1623049" y="-42823"/>
                          <a:pt x="1722867" y="4836"/>
                          <a:pt x="1854925" y="0"/>
                        </a:cubicBezTo>
                        <a:cubicBezTo>
                          <a:pt x="2007687" y="-41990"/>
                          <a:pt x="2273698" y="53770"/>
                          <a:pt x="2406987" y="0"/>
                        </a:cubicBezTo>
                        <a:cubicBezTo>
                          <a:pt x="2558052" y="-61622"/>
                          <a:pt x="2754184" y="2701"/>
                          <a:pt x="2959048" y="0"/>
                        </a:cubicBezTo>
                        <a:cubicBezTo>
                          <a:pt x="3171414" y="-35908"/>
                          <a:pt x="3221086" y="50872"/>
                          <a:pt x="3444862" y="0"/>
                        </a:cubicBezTo>
                        <a:cubicBezTo>
                          <a:pt x="3663370" y="-37832"/>
                          <a:pt x="3825237" y="26483"/>
                          <a:pt x="4063171" y="0"/>
                        </a:cubicBezTo>
                        <a:cubicBezTo>
                          <a:pt x="4306503" y="-29955"/>
                          <a:pt x="4298885" y="-3260"/>
                          <a:pt x="4482738" y="0"/>
                        </a:cubicBezTo>
                        <a:cubicBezTo>
                          <a:pt x="4662331" y="-15334"/>
                          <a:pt x="4824693" y="62538"/>
                          <a:pt x="5101046" y="0"/>
                        </a:cubicBezTo>
                        <a:cubicBezTo>
                          <a:pt x="5358959" y="-32129"/>
                          <a:pt x="5448552" y="52949"/>
                          <a:pt x="5719355" y="0"/>
                        </a:cubicBezTo>
                        <a:cubicBezTo>
                          <a:pt x="5946155" y="14395"/>
                          <a:pt x="6334283" y="88850"/>
                          <a:pt x="6624736" y="0"/>
                        </a:cubicBezTo>
                        <a:cubicBezTo>
                          <a:pt x="6682793" y="147376"/>
                          <a:pt x="6553949" y="432263"/>
                          <a:pt x="6624736" y="601347"/>
                        </a:cubicBezTo>
                        <a:cubicBezTo>
                          <a:pt x="6649057" y="783359"/>
                          <a:pt x="6627916" y="914955"/>
                          <a:pt x="6624736" y="1046346"/>
                        </a:cubicBezTo>
                        <a:cubicBezTo>
                          <a:pt x="6657270" y="1193557"/>
                          <a:pt x="6625727" y="1366664"/>
                          <a:pt x="6624736" y="1491343"/>
                        </a:cubicBezTo>
                        <a:cubicBezTo>
                          <a:pt x="6602629" y="1591722"/>
                          <a:pt x="6593693" y="1893467"/>
                          <a:pt x="6624736" y="2170866"/>
                        </a:cubicBezTo>
                        <a:cubicBezTo>
                          <a:pt x="6678808" y="2485864"/>
                          <a:pt x="6579610" y="2580440"/>
                          <a:pt x="6624736" y="2850390"/>
                        </a:cubicBezTo>
                        <a:cubicBezTo>
                          <a:pt x="6671166" y="3142366"/>
                          <a:pt x="6555308" y="3165509"/>
                          <a:pt x="6624736" y="3373563"/>
                        </a:cubicBezTo>
                        <a:cubicBezTo>
                          <a:pt x="6687231" y="3600523"/>
                          <a:pt x="6606318" y="3821148"/>
                          <a:pt x="6624736" y="4053085"/>
                        </a:cubicBezTo>
                        <a:cubicBezTo>
                          <a:pt x="6613430" y="4296255"/>
                          <a:pt x="6605639" y="4400498"/>
                          <a:pt x="6624736" y="4654434"/>
                        </a:cubicBezTo>
                        <a:cubicBezTo>
                          <a:pt x="6665402" y="4828466"/>
                          <a:pt x="6539993" y="5226264"/>
                          <a:pt x="6624736" y="5412132"/>
                        </a:cubicBezTo>
                        <a:cubicBezTo>
                          <a:pt x="6675656" y="5605803"/>
                          <a:pt x="6591717" y="5762096"/>
                          <a:pt x="6624736" y="5935305"/>
                        </a:cubicBezTo>
                        <a:cubicBezTo>
                          <a:pt x="6693884" y="6075563"/>
                          <a:pt x="6592188" y="6381315"/>
                          <a:pt x="6624736" y="6614828"/>
                        </a:cubicBezTo>
                        <a:cubicBezTo>
                          <a:pt x="6674873" y="6844389"/>
                          <a:pt x="6615164" y="6945208"/>
                          <a:pt x="6624736" y="7138001"/>
                        </a:cubicBezTo>
                        <a:cubicBezTo>
                          <a:pt x="6615675" y="7297168"/>
                          <a:pt x="6561704" y="7562655"/>
                          <a:pt x="6624736" y="7817525"/>
                        </a:cubicBezTo>
                        <a:cubicBezTo>
                          <a:pt x="6503495" y="7829759"/>
                          <a:pt x="6363157" y="7797711"/>
                          <a:pt x="6205169" y="7817525"/>
                        </a:cubicBezTo>
                        <a:cubicBezTo>
                          <a:pt x="6053085" y="7855468"/>
                          <a:pt x="5734353" y="7776262"/>
                          <a:pt x="5586860" y="7817525"/>
                        </a:cubicBezTo>
                        <a:cubicBezTo>
                          <a:pt x="5468105" y="7843356"/>
                          <a:pt x="5321902" y="7799900"/>
                          <a:pt x="5101046" y="7817525"/>
                        </a:cubicBezTo>
                        <a:cubicBezTo>
                          <a:pt x="4894926" y="7788081"/>
                          <a:pt x="4567084" y="7818450"/>
                          <a:pt x="4416490" y="7817525"/>
                        </a:cubicBezTo>
                        <a:cubicBezTo>
                          <a:pt x="4251439" y="7825631"/>
                          <a:pt x="4141740" y="7791451"/>
                          <a:pt x="3930676" y="7817525"/>
                        </a:cubicBezTo>
                        <a:cubicBezTo>
                          <a:pt x="3737774" y="7881413"/>
                          <a:pt x="3622080" y="7746328"/>
                          <a:pt x="3444862" y="7817525"/>
                        </a:cubicBezTo>
                        <a:cubicBezTo>
                          <a:pt x="3305431" y="7871223"/>
                          <a:pt x="3241507" y="7764834"/>
                          <a:pt x="3091543" y="7817525"/>
                        </a:cubicBezTo>
                        <a:cubicBezTo>
                          <a:pt x="2986671" y="7868199"/>
                          <a:pt x="2708432" y="7751423"/>
                          <a:pt x="2406987" y="7817525"/>
                        </a:cubicBezTo>
                        <a:cubicBezTo>
                          <a:pt x="2142631" y="7881351"/>
                          <a:pt x="2017812" y="7770894"/>
                          <a:pt x="1788678" y="7817525"/>
                        </a:cubicBezTo>
                        <a:cubicBezTo>
                          <a:pt x="1574587" y="7877719"/>
                          <a:pt x="1468010" y="7739989"/>
                          <a:pt x="1302864" y="7817525"/>
                        </a:cubicBezTo>
                        <a:cubicBezTo>
                          <a:pt x="1113591" y="7892065"/>
                          <a:pt x="843609" y="7796833"/>
                          <a:pt x="684556" y="7817525"/>
                        </a:cubicBezTo>
                        <a:cubicBezTo>
                          <a:pt x="527308" y="7796536"/>
                          <a:pt x="322086" y="7728029"/>
                          <a:pt x="0" y="7817525"/>
                        </a:cubicBezTo>
                        <a:cubicBezTo>
                          <a:pt x="-28825" y="7725571"/>
                          <a:pt x="31120" y="7584011"/>
                          <a:pt x="0" y="7450702"/>
                        </a:cubicBezTo>
                        <a:cubicBezTo>
                          <a:pt x="-15957" y="7293097"/>
                          <a:pt x="-7090" y="7123322"/>
                          <a:pt x="0" y="7005704"/>
                        </a:cubicBezTo>
                        <a:cubicBezTo>
                          <a:pt x="12780" y="6921059"/>
                          <a:pt x="94509" y="6601941"/>
                          <a:pt x="0" y="6248006"/>
                        </a:cubicBezTo>
                        <a:cubicBezTo>
                          <a:pt x="-52969" y="5986412"/>
                          <a:pt x="7256" y="5920712"/>
                          <a:pt x="0" y="5646658"/>
                        </a:cubicBezTo>
                        <a:cubicBezTo>
                          <a:pt x="-22588" y="5356157"/>
                          <a:pt x="41223" y="5282320"/>
                          <a:pt x="0" y="5123485"/>
                        </a:cubicBezTo>
                        <a:cubicBezTo>
                          <a:pt x="-71215" y="4949626"/>
                          <a:pt x="66490" y="4744240"/>
                          <a:pt x="0" y="4522137"/>
                        </a:cubicBezTo>
                        <a:cubicBezTo>
                          <a:pt x="-20154" y="4270566"/>
                          <a:pt x="56512" y="4166688"/>
                          <a:pt x="0" y="3842614"/>
                        </a:cubicBezTo>
                        <a:cubicBezTo>
                          <a:pt x="-36788" y="3520579"/>
                          <a:pt x="43149" y="3459676"/>
                          <a:pt x="0" y="3163090"/>
                        </a:cubicBezTo>
                        <a:cubicBezTo>
                          <a:pt x="-46858" y="2860028"/>
                          <a:pt x="-10559" y="2901554"/>
                          <a:pt x="0" y="2718093"/>
                        </a:cubicBezTo>
                        <a:cubicBezTo>
                          <a:pt x="-4780" y="2542668"/>
                          <a:pt x="34124" y="2503493"/>
                          <a:pt x="0" y="2351270"/>
                        </a:cubicBezTo>
                        <a:cubicBezTo>
                          <a:pt x="-57395" y="2182195"/>
                          <a:pt x="22354" y="2090726"/>
                          <a:pt x="0" y="1984448"/>
                        </a:cubicBezTo>
                        <a:cubicBezTo>
                          <a:pt x="-27838" y="1834850"/>
                          <a:pt x="18804" y="1443145"/>
                          <a:pt x="0" y="1304925"/>
                        </a:cubicBezTo>
                        <a:cubicBezTo>
                          <a:pt x="-29753" y="1147654"/>
                          <a:pt x="46415" y="952512"/>
                          <a:pt x="0" y="859928"/>
                        </a:cubicBezTo>
                        <a:cubicBezTo>
                          <a:pt x="-46989" y="749093"/>
                          <a:pt x="-12120" y="298531"/>
                          <a:pt x="0" y="0"/>
                        </a:cubicBezTo>
                        <a:close/>
                      </a:path>
                    </a:pathLst>
                  </a:custGeom>
                  <ask:type>
                    <ask:lineSketchScribble/>
                  </ask:type>
                </ask:lineSketchStyleProps>
              </a:ext>
            </a:extLst>
          </a:ln>
        </p:spPr>
        <p:txBody>
          <a:bodyPr wrap="square">
            <a:spAutoFit/>
          </a:bodyPr>
          <a:lstStyle/>
          <a:p>
            <a:pPr algn="ctr"/>
            <a:r>
              <a:rPr lang="en-US" sz="1200" dirty="0">
                <a:latin typeface="Arial" panose="020B0604020202020204" pitchFamily="34" charset="0"/>
                <a:cs typeface="Arial" panose="020B0604020202020204" pitchFamily="34" charset="0"/>
              </a:rPr>
              <a:t>Faithful brothers and sisters, today we will learn about the figure of what it says in Acts 17:19-32 about an </a:t>
            </a:r>
            <a:r>
              <a:rPr lang="en-US" sz="1200" u="sng" dirty="0">
                <a:latin typeface="Arial" panose="020B0604020202020204" pitchFamily="34" charset="0"/>
                <a:cs typeface="Arial" panose="020B0604020202020204" pitchFamily="34" charset="0"/>
              </a:rPr>
              <a:t> inscription that the Greeks have in a public plaza that reads “TO AN UNKNOWN GOD.”</a:t>
            </a:r>
            <a:r>
              <a:rPr lang="en-US" sz="1200" dirty="0">
                <a:latin typeface="Arial" panose="020B0604020202020204" pitchFamily="34" charset="0"/>
                <a:cs typeface="Arial" panose="020B0604020202020204" pitchFamily="34" charset="0"/>
              </a:rPr>
              <a:t> That figure was written to have fulfillment today in these times. The Time of the Manifestation of Christ Lisbet.</a:t>
            </a:r>
          </a:p>
          <a:p>
            <a:endParaRPr lang="en-US" sz="8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         Many have not learned the name of the Only and Almighty God MelquisedecLisbet. </a:t>
            </a:r>
            <a:r>
              <a:rPr lang="en-US" sz="1200" u="sng" dirty="0">
                <a:latin typeface="Arial" panose="020B0604020202020204" pitchFamily="34" charset="0"/>
                <a:cs typeface="Arial" panose="020B0604020202020204" pitchFamily="34" charset="0"/>
              </a:rPr>
              <a:t>They are “the unknown God” that now we, Their Holy Angels, are letting be known.</a:t>
            </a:r>
            <a:r>
              <a:rPr lang="en-US" sz="1200" dirty="0">
                <a:latin typeface="Arial" panose="020B0604020202020204" pitchFamily="34" charset="0"/>
                <a:cs typeface="Arial" panose="020B0604020202020204" pitchFamily="34" charset="0"/>
              </a:rPr>
              <a:t> We speak to others and tell them the name of God the Father Melquisedec  and God the Mother Christ Lisbet, so they know it. </a:t>
            </a:r>
          </a:p>
          <a:p>
            <a:endParaRPr lang="en-US" sz="8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Maybe you have spoken to people and they say that they don’t know or believe that is the name of God. Do not worry, because if we think of the figure Elías, he thought that there was so much evil in this earth and was scared because he thought evil would be triumphant, but God said to him “and yet there are </a:t>
            </a:r>
            <a:r>
              <a:rPr lang="en-US" sz="1200" b="0" i="0" dirty="0">
                <a:solidFill>
                  <a:srgbClr val="001320"/>
                </a:solidFill>
                <a:effectLst/>
                <a:latin typeface="Roboto"/>
              </a:rPr>
              <a:t>7,000 who have not bowed the knee to </a:t>
            </a:r>
            <a:r>
              <a:rPr lang="en-US" sz="1200" b="0" i="0" dirty="0" err="1">
                <a:solidFill>
                  <a:srgbClr val="001320"/>
                </a:solidFill>
                <a:effectLst/>
                <a:latin typeface="Roboto"/>
              </a:rPr>
              <a:t>baal</a:t>
            </a:r>
            <a:r>
              <a:rPr lang="en-US" sz="1200" dirty="0">
                <a:latin typeface="Arial" panose="020B0604020202020204" pitchFamily="34" charset="0"/>
                <a:cs typeface="Arial" panose="020B0604020202020204" pitchFamily="34" charset="0"/>
              </a:rPr>
              <a:t>.”  </a:t>
            </a:r>
            <a:r>
              <a:rPr lang="en-US" sz="1200" u="sng" dirty="0">
                <a:latin typeface="Arial" panose="020B0604020202020204" pitchFamily="34" charset="0"/>
                <a:cs typeface="Arial" panose="020B0604020202020204" pitchFamily="34" charset="0"/>
              </a:rPr>
              <a:t>This is a figure of men and women that have decided Not to let themselves be dominated by the carnal mind</a:t>
            </a:r>
            <a:r>
              <a:rPr lang="en-US" sz="1200" dirty="0">
                <a:latin typeface="Arial" panose="020B0604020202020204" pitchFamily="34" charset="0"/>
                <a:cs typeface="Arial" panose="020B0604020202020204" pitchFamily="34" charset="0"/>
              </a:rPr>
              <a:t> when they hear the voice of Christ Lisbet that shows them the way and what does not please God. And She shows them that the carnal mind is enemy of men and not a friend. </a:t>
            </a:r>
            <a:r>
              <a:rPr lang="en-US" sz="1200" u="sng" dirty="0">
                <a:latin typeface="Arial" panose="020B0604020202020204" pitchFamily="34" charset="0"/>
                <a:cs typeface="Arial" panose="020B0604020202020204" pitchFamily="34" charset="0"/>
              </a:rPr>
              <a:t>This figure also teaches us that there are millions more that will come to MelquisedecLisbet </a:t>
            </a:r>
            <a:r>
              <a:rPr lang="en-US" sz="1200" dirty="0">
                <a:latin typeface="Arial" panose="020B0604020202020204" pitchFamily="34" charset="0"/>
                <a:cs typeface="Arial" panose="020B0604020202020204" pitchFamily="34" charset="0"/>
              </a:rPr>
              <a:t>once they learn the power that is in Their name and will be able to conquer in the carnal mind. </a:t>
            </a:r>
          </a:p>
          <a:p>
            <a:endParaRPr lang="en-US" sz="8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God the Mother has manifested in other eras, but those people made the mistake of believing that having God the Father and God the Mother was only for them. They became arrogant and would say “We have the True God” and thought less of other people. But we do not make that mistake because we know that the Love of God is bigger than all knowledge and Their Grace and Mercy does not have an end and it is good for everyone to know about MelquisedecLisbet.</a:t>
            </a:r>
          </a:p>
          <a:p>
            <a:r>
              <a:rPr lang="en-US" sz="800" dirty="0">
                <a:latin typeface="Arial" panose="020B0604020202020204" pitchFamily="34" charset="0"/>
                <a:cs typeface="Arial" panose="020B0604020202020204" pitchFamily="34" charset="0"/>
              </a:rPr>
              <a:t> </a:t>
            </a:r>
          </a:p>
          <a:p>
            <a:r>
              <a:rPr lang="en-US" sz="1200" dirty="0">
                <a:latin typeface="Arial" panose="020B0604020202020204" pitchFamily="34" charset="0"/>
                <a:cs typeface="Arial" panose="020B0604020202020204" pitchFamily="34" charset="0"/>
              </a:rPr>
              <a:t>           Brothers and sisters, there are still many that address the UNKNOWN God, but soon they will know that Their name is MelquisedecLisbet and that They are amongst us. God uses us, Their Faithful Witnesses. That is why </a:t>
            </a:r>
            <a:r>
              <a:rPr lang="en-US" sz="1200" u="sng" dirty="0">
                <a:latin typeface="Arial" panose="020B0604020202020204" pitchFamily="34" charset="0"/>
                <a:cs typeface="Arial" panose="020B0604020202020204" pitchFamily="34" charset="0"/>
              </a:rPr>
              <a:t>They ask us to live Holy lives because people are seeing our behavior in our homes, with our families, friends and co-workers or classmates. They are watching to see if our behavior is according to the holy words of Christ Lisbet</a:t>
            </a:r>
            <a:r>
              <a:rPr lang="en-US" sz="1200" dirty="0">
                <a:latin typeface="Arial" panose="020B0604020202020204" pitchFamily="34" charset="0"/>
                <a:cs typeface="Arial" panose="020B0604020202020204" pitchFamily="34" charset="0"/>
              </a:rPr>
              <a:t>. </a:t>
            </a:r>
            <a:r>
              <a:rPr lang="en-US" sz="1200" u="sng" dirty="0">
                <a:latin typeface="Arial" panose="020B0604020202020204" pitchFamily="34" charset="0"/>
                <a:cs typeface="Arial" panose="020B0604020202020204" pitchFamily="34" charset="0"/>
              </a:rPr>
              <a:t>We should be sweet and cordial with others because it is through our actions that they will believe in MelquisedecLisbet. </a:t>
            </a:r>
          </a:p>
          <a:p>
            <a:endParaRPr lang="en-US" sz="8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Christ Lisbet is honest and is faithful and loyal to the words of God Melquisedec. We should </a:t>
            </a:r>
            <a:r>
              <a:rPr lang="en-US" sz="1200" u="sng" dirty="0">
                <a:latin typeface="Arial" panose="020B0604020202020204" pitchFamily="34" charset="0"/>
                <a:cs typeface="Arial" panose="020B0604020202020204" pitchFamily="34" charset="0"/>
              </a:rPr>
              <a:t>be the same way: honest, faithful and loyal to what we learn from MelquisedecLisbet</a:t>
            </a:r>
            <a:r>
              <a:rPr lang="en-US" sz="1200" dirty="0">
                <a:latin typeface="Arial" panose="020B0604020202020204" pitchFamily="34" charset="0"/>
                <a:cs typeface="Arial" panose="020B0604020202020204" pitchFamily="34" charset="0"/>
              </a:rPr>
              <a:t>, to be Their image and likeness.</a:t>
            </a:r>
          </a:p>
          <a:p>
            <a:endParaRPr lang="en-US" sz="8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What joy to know that soon the earth will be like Christ Lisbet has said, that all violence, anxiety, tears, and hurt will be taken away and our Parents MelquisedecLisbet will be with us always. </a:t>
            </a:r>
          </a:p>
          <a:p>
            <a:endParaRPr lang="en-US" sz="800" dirty="0">
              <a:solidFill>
                <a:srgbClr val="F6BB00"/>
              </a:solidFill>
              <a:latin typeface="Arial" panose="020B0604020202020204" pitchFamily="34" charset="0"/>
              <a:cs typeface="Arial" panose="020B0604020202020204" pitchFamily="34" charset="0"/>
            </a:endParaRPr>
          </a:p>
          <a:p>
            <a:pPr algn="ctr"/>
            <a:r>
              <a:rPr lang="en-US" sz="1300" b="1" dirty="0">
                <a:solidFill>
                  <a:srgbClr val="17CF29"/>
                </a:solidFill>
                <a:latin typeface="Arial" panose="020B0604020202020204" pitchFamily="34" charset="0"/>
                <a:cs typeface="Arial" panose="020B0604020202020204" pitchFamily="34" charset="0"/>
              </a:rPr>
              <a:t>MelquisedecLisbet, all the Just will know you and say “MelquisedecLisbet</a:t>
            </a:r>
          </a:p>
          <a:p>
            <a:pPr algn="ctr"/>
            <a:r>
              <a:rPr lang="en-US" sz="1300" b="1" dirty="0">
                <a:solidFill>
                  <a:srgbClr val="17CF29"/>
                </a:solidFill>
                <a:latin typeface="Arial" panose="020B0604020202020204" pitchFamily="34" charset="0"/>
                <a:cs typeface="Arial" panose="020B0604020202020204" pitchFamily="34" charset="0"/>
              </a:rPr>
              <a:t>Live forever.” Amen, Hallelujah!</a:t>
            </a:r>
          </a:p>
        </p:txBody>
      </p:sp>
      <p:pic>
        <p:nvPicPr>
          <p:cNvPr id="18" name="Picture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pic>
        <p:nvPicPr>
          <p:cNvPr id="12" name="Picture 11">
            <a:extLst>
              <a:ext uri="{FF2B5EF4-FFF2-40B4-BE49-F238E27FC236}">
                <a16:creationId xmlns:a16="http://schemas.microsoft.com/office/drawing/2014/main" id="{98EAA0D3-CB66-4B65-A3AF-92476240D250}"/>
              </a:ext>
            </a:extLst>
          </p:cNvPr>
          <p:cNvPicPr/>
          <p:nvPr/>
        </p:nvPicPr>
        <p:blipFill>
          <a:blip r:embed="rId6" cstate="print">
            <a:extLst>
              <a:ext uri="{28A0092B-C50C-407E-A947-70E740481C1C}">
                <a14:useLocalDpi xmlns:a14="http://schemas.microsoft.com/office/drawing/2010/main" val="0"/>
              </a:ext>
            </a:extLst>
          </a:blip>
          <a:stretch>
            <a:fillRect/>
          </a:stretch>
        </p:blipFill>
        <p:spPr>
          <a:xfrm rot="2066435">
            <a:off x="5839251" y="1096386"/>
            <a:ext cx="962025" cy="647700"/>
          </a:xfrm>
          <a:prstGeom prst="rect">
            <a:avLst/>
          </a:prstGeom>
        </p:spPr>
      </p:pic>
      <p:pic>
        <p:nvPicPr>
          <p:cNvPr id="14" name="Picture 13">
            <a:extLst>
              <a:ext uri="{FF2B5EF4-FFF2-40B4-BE49-F238E27FC236}">
                <a16:creationId xmlns:a16="http://schemas.microsoft.com/office/drawing/2014/main" id="{26D0FED8-52D3-44F2-90CA-19F0026DC0FF}"/>
              </a:ext>
            </a:extLst>
          </p:cNvPr>
          <p:cNvPicPr/>
          <p:nvPr/>
        </p:nvPicPr>
        <p:blipFill>
          <a:blip r:embed="rId7" cstate="print">
            <a:extLst>
              <a:ext uri="{28A0092B-C50C-407E-A947-70E740481C1C}">
                <a14:useLocalDpi xmlns:a14="http://schemas.microsoft.com/office/drawing/2010/main" val="0"/>
              </a:ext>
            </a:extLst>
          </a:blip>
          <a:stretch>
            <a:fillRect/>
          </a:stretch>
        </p:blipFill>
        <p:spPr>
          <a:xfrm>
            <a:off x="44624" y="8617980"/>
            <a:ext cx="525635" cy="526019"/>
          </a:xfrm>
          <a:prstGeom prst="rect">
            <a:avLst/>
          </a:prstGeom>
        </p:spPr>
      </p:pic>
      <p:pic>
        <p:nvPicPr>
          <p:cNvPr id="15" name="Picture 14">
            <a:extLst>
              <a:ext uri="{FF2B5EF4-FFF2-40B4-BE49-F238E27FC236}">
                <a16:creationId xmlns:a16="http://schemas.microsoft.com/office/drawing/2014/main" id="{19344D12-B762-4054-9B7B-A2D92695EB66}"/>
              </a:ext>
            </a:extLst>
          </p:cNvPr>
          <p:cNvPicPr/>
          <p:nvPr/>
        </p:nvPicPr>
        <p:blipFill>
          <a:blip r:embed="rId7" cstate="print">
            <a:extLst>
              <a:ext uri="{28A0092B-C50C-407E-A947-70E740481C1C}">
                <a14:useLocalDpi xmlns:a14="http://schemas.microsoft.com/office/drawing/2010/main" val="0"/>
              </a:ext>
            </a:extLst>
          </a:blip>
          <a:stretch>
            <a:fillRect/>
          </a:stretch>
        </p:blipFill>
        <p:spPr>
          <a:xfrm>
            <a:off x="6359749" y="8617981"/>
            <a:ext cx="525635" cy="526019"/>
          </a:xfrm>
          <a:prstGeom prst="rect">
            <a:avLst/>
          </a:prstGeom>
        </p:spPr>
      </p:pic>
      <p:pic>
        <p:nvPicPr>
          <p:cNvPr id="16" name="Picture 15">
            <a:extLst>
              <a:ext uri="{FF2B5EF4-FFF2-40B4-BE49-F238E27FC236}">
                <a16:creationId xmlns:a16="http://schemas.microsoft.com/office/drawing/2014/main" id="{42339B90-81D0-461D-B68D-D61AAECA0D8D}"/>
              </a:ext>
            </a:extLst>
          </p:cNvPr>
          <p:cNvPicPr/>
          <p:nvPr/>
        </p:nvPicPr>
        <p:blipFill>
          <a:blip r:embed="rId8" cstate="print">
            <a:clrChange>
              <a:clrFrom>
                <a:srgbClr val="FBFBFB"/>
              </a:clrFrom>
              <a:clrTo>
                <a:srgbClr val="FBFBFB">
                  <a:alpha val="0"/>
                </a:srgbClr>
              </a:clrTo>
            </a:clrChange>
            <a:extLst>
              <a:ext uri="{28A0092B-C50C-407E-A947-70E740481C1C}">
                <a14:useLocalDpi xmlns:a14="http://schemas.microsoft.com/office/drawing/2010/main" val="0"/>
              </a:ext>
            </a:extLst>
          </a:blip>
          <a:stretch>
            <a:fillRect/>
          </a:stretch>
        </p:blipFill>
        <p:spPr>
          <a:xfrm>
            <a:off x="167061" y="5869305"/>
            <a:ext cx="525635" cy="286871"/>
          </a:xfrm>
          <a:prstGeom prst="rect">
            <a:avLst/>
          </a:prstGeom>
        </p:spPr>
      </p:pic>
      <p:pic>
        <p:nvPicPr>
          <p:cNvPr id="20" name="Picture 19">
            <a:extLst>
              <a:ext uri="{FF2B5EF4-FFF2-40B4-BE49-F238E27FC236}">
                <a16:creationId xmlns:a16="http://schemas.microsoft.com/office/drawing/2014/main" id="{1755BA32-1061-4AB6-B005-73BBD8172F16}"/>
              </a:ext>
            </a:extLst>
          </p:cNvPr>
          <p:cNvPicPr/>
          <p:nvPr/>
        </p:nvPicPr>
        <p:blipFill>
          <a:blip r:embed="rId9" cstate="print">
            <a:extLst>
              <a:ext uri="{28A0092B-C50C-407E-A947-70E740481C1C}">
                <a14:useLocalDpi xmlns:a14="http://schemas.microsoft.com/office/drawing/2010/main" val="0"/>
              </a:ext>
            </a:extLst>
          </a:blip>
          <a:stretch>
            <a:fillRect/>
          </a:stretch>
        </p:blipFill>
        <p:spPr>
          <a:xfrm>
            <a:off x="34542" y="1959357"/>
            <a:ext cx="575434" cy="571307"/>
          </a:xfrm>
          <a:prstGeom prst="rect">
            <a:avLst/>
          </a:prstGeom>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a:extLst>
              <a:ext uri="{FF2B5EF4-FFF2-40B4-BE49-F238E27FC236}">
                <a16:creationId xmlns:a16="http://schemas.microsoft.com/office/drawing/2014/main" id="{0A182A92-66BD-4924-A748-408E44E7D2EE}"/>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62757" y="0"/>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68 Rectángulo"/>
          <p:cNvSpPr>
            <a:spLocks noChangeArrowheads="1"/>
          </p:cNvSpPr>
          <p:nvPr/>
        </p:nvSpPr>
        <p:spPr bwMode="auto">
          <a:xfrm>
            <a:off x="1916832" y="1383903"/>
            <a:ext cx="3197405"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Page </a:t>
            </a:r>
            <a:r>
              <a:rPr lang="es-CR" altLang="es-MX" sz="1400" dirty="0" err="1">
                <a:latin typeface="Century Gothic" panose="020B0502020202020204" pitchFamily="34" charset="0"/>
                <a:cs typeface="Arial" panose="020B0604020202020204" pitchFamily="34" charset="0"/>
              </a:rPr>
              <a:t>for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the</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collaborator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parents</a:t>
            </a:r>
            <a:endParaRPr lang="es-CR" altLang="es-MX" sz="1400" dirty="0">
              <a:latin typeface="Century Gothic" panose="020B0502020202020204" pitchFamily="34" charset="0"/>
              <a:cs typeface="Arial" panose="020B0604020202020204" pitchFamily="34" charset="0"/>
            </a:endParaRPr>
          </a:p>
        </p:txBody>
      </p:sp>
      <p:sp>
        <p:nvSpPr>
          <p:cNvPr id="10" name="TextBox 9"/>
          <p:cNvSpPr txBox="1"/>
          <p:nvPr/>
        </p:nvSpPr>
        <p:spPr>
          <a:xfrm>
            <a:off x="422149" y="1835696"/>
            <a:ext cx="6103196" cy="5693866"/>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Instructions for the class: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Make copies of  pages 1 and 3 for the younger children</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Make copies of page 1 and 4 for the older children</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The collaborator can give a brief intro to the lesson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You can ask the following questions to reinforce the lesson</a:t>
            </a:r>
            <a:r>
              <a:rPr lang="es-CR" sz="1400" dirty="0">
                <a:latin typeface="Arial" panose="020B0604020202020204" pitchFamily="34" charset="0"/>
                <a:cs typeface="Arial" panose="020B0604020202020204" pitchFamily="34" charset="0"/>
              </a:rPr>
              <a:t>:</a:t>
            </a:r>
            <a:endParaRPr lang="es-CR" sz="1400" dirty="0">
              <a:solidFill>
                <a:srgbClr val="FF0000"/>
              </a:solidFill>
              <a:latin typeface="Arial" panose="020B0604020202020204" pitchFamily="34" charset="0"/>
              <a:cs typeface="Arial" panose="020B0604020202020204" pitchFamily="34" charset="0"/>
            </a:endParaRPr>
          </a:p>
          <a:p>
            <a:pPr marL="342900" indent="-342900">
              <a:buAutoNum type="arabicPeriod"/>
            </a:pPr>
            <a:r>
              <a:rPr lang="es-CR" sz="1400" dirty="0" err="1">
                <a:latin typeface="Arial" panose="020B0604020202020204" pitchFamily="34" charset="0"/>
                <a:cs typeface="Arial" panose="020B0604020202020204" pitchFamily="34" charset="0"/>
              </a:rPr>
              <a:t>Why</a:t>
            </a:r>
            <a:r>
              <a:rPr lang="es-CR" sz="1400" dirty="0">
                <a:latin typeface="Arial" panose="020B0604020202020204" pitchFamily="34" charset="0"/>
                <a:cs typeface="Arial" panose="020B0604020202020204" pitchFamily="34" charset="0"/>
              </a:rPr>
              <a:t> do </a:t>
            </a:r>
            <a:r>
              <a:rPr lang="es-CR" sz="1400" dirty="0" err="1">
                <a:latin typeface="Arial" panose="020B0604020202020204" pitchFamily="34" charset="0"/>
                <a:cs typeface="Arial" panose="020B0604020202020204" pitchFamily="34" charset="0"/>
              </a:rPr>
              <a:t>we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say</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that</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the</a:t>
            </a:r>
            <a:r>
              <a:rPr lang="es-CR" sz="1400" dirty="0">
                <a:latin typeface="Arial" panose="020B0604020202020204" pitchFamily="34" charset="0"/>
                <a:cs typeface="Arial" panose="020B0604020202020204" pitchFamily="34" charset="0"/>
              </a:rPr>
              <a:t> figure </a:t>
            </a:r>
            <a:r>
              <a:rPr lang="es-CR" sz="1400" dirty="0" err="1">
                <a:latin typeface="Arial" panose="020B0604020202020204" pitchFamily="34" charset="0"/>
                <a:cs typeface="Arial" panose="020B0604020202020204" pitchFamily="34" charset="0"/>
              </a:rPr>
              <a:t>of</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the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inscription</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To</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an</a:t>
            </a:r>
            <a:r>
              <a:rPr lang="es-CR" sz="1400" dirty="0">
                <a:latin typeface="Arial" panose="020B0604020202020204" pitchFamily="34" charset="0"/>
                <a:cs typeface="Arial" panose="020B0604020202020204" pitchFamily="34" charset="0"/>
              </a:rPr>
              <a:t> UNKNOWN GOD” </a:t>
            </a:r>
            <a:r>
              <a:rPr lang="es-CR" sz="1400" dirty="0" err="1">
                <a:latin typeface="Arial" panose="020B0604020202020204" pitchFamily="34" charset="0"/>
                <a:cs typeface="Arial" panose="020B0604020202020204" pitchFamily="34" charset="0"/>
              </a:rPr>
              <a:t>is</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fulfilled</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today</a:t>
            </a:r>
            <a:r>
              <a:rPr lang="es-CR" sz="1400" dirty="0">
                <a:latin typeface="Arial" panose="020B0604020202020204" pitchFamily="34" charset="0"/>
                <a:cs typeface="Arial" panose="020B0604020202020204" pitchFamily="34" charset="0"/>
              </a:rPr>
              <a:t>? </a:t>
            </a:r>
          </a:p>
          <a:p>
            <a:r>
              <a:rPr lang="es-CR" sz="1400" b="1" dirty="0">
                <a:solidFill>
                  <a:srgbClr val="17CF29"/>
                </a:solidFill>
                <a:latin typeface="Arial" panose="020B0604020202020204" pitchFamily="34" charset="0"/>
                <a:cs typeface="Arial" panose="020B0604020202020204" pitchFamily="34" charset="0"/>
              </a:rPr>
              <a:t>      </a:t>
            </a:r>
            <a:r>
              <a:rPr lang="en-US" sz="1400" b="1" dirty="0">
                <a:solidFill>
                  <a:srgbClr val="17CF29"/>
                </a:solidFill>
                <a:latin typeface="Arial" panose="020B0604020202020204" pitchFamily="34" charset="0"/>
                <a:cs typeface="Arial" panose="020B0604020202020204" pitchFamily="34" charset="0"/>
              </a:rPr>
              <a:t>Many have not learned the name of the Only and Almighty God  </a:t>
            </a:r>
          </a:p>
          <a:p>
            <a:r>
              <a:rPr lang="en-US" sz="1400" b="1" dirty="0">
                <a:solidFill>
                  <a:srgbClr val="17CF29"/>
                </a:solidFill>
                <a:latin typeface="Arial" panose="020B0604020202020204" pitchFamily="34" charset="0"/>
                <a:cs typeface="Arial" panose="020B0604020202020204" pitchFamily="34" charset="0"/>
              </a:rPr>
              <a:t>      MelquisedecLisbet and we are letting it be known today</a:t>
            </a:r>
            <a:r>
              <a:rPr lang="es-CR" sz="1400" b="1" dirty="0">
                <a:solidFill>
                  <a:srgbClr val="17CF29"/>
                </a:solidFill>
                <a:latin typeface="Arial" panose="020B0604020202020204" pitchFamily="34" charset="0"/>
                <a:cs typeface="Arial" panose="020B0604020202020204" pitchFamily="34" charset="0"/>
              </a:rPr>
              <a:t>. </a:t>
            </a:r>
          </a:p>
          <a:p>
            <a:r>
              <a:rPr lang="es-CR" sz="1400" dirty="0">
                <a:latin typeface="Arial" panose="020B0604020202020204" pitchFamily="34" charset="0"/>
                <a:cs typeface="Arial" panose="020B0604020202020204" pitchFamily="34" charset="0"/>
              </a:rPr>
              <a:t>2.What </a:t>
            </a:r>
            <a:r>
              <a:rPr lang="es-CR" sz="1400" dirty="0" err="1">
                <a:latin typeface="Arial" panose="020B0604020202020204" pitchFamily="34" charset="0"/>
                <a:cs typeface="Arial" panose="020B0604020202020204" pitchFamily="34" charset="0"/>
              </a:rPr>
              <a:t>does</a:t>
            </a:r>
            <a:r>
              <a:rPr lang="es-CR" sz="140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and yet there are </a:t>
            </a:r>
            <a:r>
              <a:rPr lang="en-US" sz="1400" b="0" i="0" dirty="0">
                <a:solidFill>
                  <a:srgbClr val="001320"/>
                </a:solidFill>
                <a:effectLst/>
                <a:latin typeface="Roboto"/>
              </a:rPr>
              <a:t>7,000 who have not bowed the knee to </a:t>
            </a:r>
            <a:r>
              <a:rPr lang="en-US" sz="1400" b="0" i="0" dirty="0" err="1">
                <a:solidFill>
                  <a:srgbClr val="001320"/>
                </a:solidFill>
                <a:effectLst/>
                <a:latin typeface="Roboto"/>
              </a:rPr>
              <a:t>baal</a:t>
            </a:r>
            <a:r>
              <a:rPr lang="en-US" sz="1400" b="0" i="0" dirty="0">
                <a:solidFill>
                  <a:srgbClr val="001320"/>
                </a:solidFill>
                <a:effectLst/>
                <a:latin typeface="Roboto"/>
              </a:rPr>
              <a:t> </a:t>
            </a:r>
          </a:p>
          <a:p>
            <a:r>
              <a:rPr lang="en-US" sz="1400" dirty="0">
                <a:solidFill>
                  <a:srgbClr val="001320"/>
                </a:solidFill>
                <a:latin typeface="Roboto"/>
                <a:cs typeface="Arial" panose="020B0604020202020204" pitchFamily="34" charset="0"/>
              </a:rPr>
              <a:t>   </a:t>
            </a:r>
            <a:r>
              <a:rPr lang="es-CR" sz="1400" dirty="0">
                <a:latin typeface="Arial" panose="020B0604020202020204" pitchFamily="34" charset="0"/>
                <a:cs typeface="Arial" panose="020B0604020202020204" pitchFamily="34" charset="0"/>
              </a:rPr>
              <a:t>mean?</a:t>
            </a:r>
          </a:p>
          <a:p>
            <a:pPr marL="285750" indent="-115888">
              <a:buFont typeface="Arial" panose="020B0604020202020204" pitchFamily="34" charset="0"/>
              <a:buChar char="•"/>
            </a:pPr>
            <a:r>
              <a:rPr lang="en-US" sz="1400" b="1" dirty="0">
                <a:solidFill>
                  <a:srgbClr val="17CF29"/>
                </a:solidFill>
                <a:latin typeface="Arial" panose="020B0604020202020204" pitchFamily="34" charset="0"/>
                <a:cs typeface="Arial" panose="020B0604020202020204" pitchFamily="34" charset="0"/>
              </a:rPr>
              <a:t>This is a figure of men and women that have decided Not to let themselves be dominated by the carnal mind when they hear the voice of Christ Lisbet that shows them the way and what does not please God</a:t>
            </a:r>
            <a:r>
              <a:rPr lang="es-CR" sz="1400" b="1" dirty="0">
                <a:solidFill>
                  <a:srgbClr val="17CF29"/>
                </a:solidFill>
                <a:latin typeface="Arial" panose="020B0604020202020204" pitchFamily="34" charset="0"/>
                <a:cs typeface="Arial" panose="020B0604020202020204" pitchFamily="34" charset="0"/>
              </a:rPr>
              <a:t>. </a:t>
            </a:r>
          </a:p>
          <a:p>
            <a:pPr marL="285750" indent="-115888">
              <a:buFont typeface="Arial" panose="020B0604020202020204" pitchFamily="34" charset="0"/>
              <a:buChar char="•"/>
            </a:pPr>
            <a:r>
              <a:rPr lang="es-CR" sz="1400" b="1" dirty="0" err="1">
                <a:solidFill>
                  <a:srgbClr val="17CF29"/>
                </a:solidFill>
                <a:latin typeface="Arial" panose="020B0604020202020204" pitchFamily="34" charset="0"/>
                <a:cs typeface="Arial" panose="020B0604020202020204" pitchFamily="34" charset="0"/>
              </a:rPr>
              <a:t>It</a:t>
            </a:r>
            <a:r>
              <a:rPr lang="es-CR" sz="1400" b="1" dirty="0">
                <a:solidFill>
                  <a:srgbClr val="17CF29"/>
                </a:solidFill>
                <a:latin typeface="Arial" panose="020B0604020202020204" pitchFamily="34" charset="0"/>
                <a:cs typeface="Arial" panose="020B0604020202020204" pitchFamily="34" charset="0"/>
              </a:rPr>
              <a:t> </a:t>
            </a:r>
            <a:r>
              <a:rPr lang="es-CR" sz="1400" b="1" dirty="0" err="1">
                <a:solidFill>
                  <a:srgbClr val="17CF29"/>
                </a:solidFill>
                <a:latin typeface="Arial" panose="020B0604020202020204" pitchFamily="34" charset="0"/>
                <a:cs typeface="Arial" panose="020B0604020202020204" pitchFamily="34" charset="0"/>
              </a:rPr>
              <a:t>is</a:t>
            </a:r>
            <a:r>
              <a:rPr lang="es-CR" sz="1400" b="1" dirty="0">
                <a:solidFill>
                  <a:srgbClr val="17CF29"/>
                </a:solidFill>
                <a:latin typeface="Arial" panose="020B0604020202020204" pitchFamily="34" charset="0"/>
                <a:cs typeface="Arial" panose="020B0604020202020204" pitchFamily="34" charset="0"/>
              </a:rPr>
              <a:t> </a:t>
            </a:r>
            <a:r>
              <a:rPr lang="es-CR" sz="1400" b="1" dirty="0" err="1">
                <a:solidFill>
                  <a:srgbClr val="17CF29"/>
                </a:solidFill>
                <a:latin typeface="Arial" panose="020B0604020202020204" pitchFamily="34" charset="0"/>
                <a:cs typeface="Arial" panose="020B0604020202020204" pitchFamily="34" charset="0"/>
              </a:rPr>
              <a:t>also</a:t>
            </a:r>
            <a:r>
              <a:rPr lang="es-CR" sz="1400" b="1" dirty="0">
                <a:solidFill>
                  <a:srgbClr val="17CF29"/>
                </a:solidFill>
                <a:latin typeface="Arial" panose="020B0604020202020204" pitchFamily="34" charset="0"/>
                <a:cs typeface="Arial" panose="020B0604020202020204" pitchFamily="34" charset="0"/>
              </a:rPr>
              <a:t> figure </a:t>
            </a:r>
            <a:r>
              <a:rPr lang="es-CR" sz="1400" b="1" dirty="0" err="1">
                <a:solidFill>
                  <a:srgbClr val="17CF29"/>
                </a:solidFill>
                <a:latin typeface="Arial" panose="020B0604020202020204" pitchFamily="34" charset="0"/>
                <a:cs typeface="Arial" panose="020B0604020202020204" pitchFamily="34" charset="0"/>
              </a:rPr>
              <a:t>of</a:t>
            </a:r>
            <a:r>
              <a:rPr lang="es-CR" sz="1400" b="1" dirty="0">
                <a:solidFill>
                  <a:srgbClr val="17CF29"/>
                </a:solidFill>
                <a:latin typeface="Arial" panose="020B0604020202020204" pitchFamily="34" charset="0"/>
                <a:cs typeface="Arial" panose="020B0604020202020204" pitchFamily="34" charset="0"/>
              </a:rPr>
              <a:t> </a:t>
            </a:r>
            <a:r>
              <a:rPr lang="es-CR" sz="1400" b="1" dirty="0" err="1">
                <a:solidFill>
                  <a:srgbClr val="17CF29"/>
                </a:solidFill>
                <a:latin typeface="Arial" panose="020B0604020202020204" pitchFamily="34" charset="0"/>
                <a:cs typeface="Arial" panose="020B0604020202020204" pitchFamily="34" charset="0"/>
              </a:rPr>
              <a:t>there</a:t>
            </a:r>
            <a:r>
              <a:rPr lang="es-CR" sz="1400" b="1" dirty="0">
                <a:solidFill>
                  <a:srgbClr val="17CF29"/>
                </a:solidFill>
                <a:latin typeface="Arial" panose="020B0604020202020204" pitchFamily="34" charset="0"/>
                <a:cs typeface="Arial" panose="020B0604020202020204" pitchFamily="34" charset="0"/>
              </a:rPr>
              <a:t> </a:t>
            </a:r>
            <a:r>
              <a:rPr lang="es-CR" sz="1400" b="1" dirty="0" err="1">
                <a:solidFill>
                  <a:srgbClr val="17CF29"/>
                </a:solidFill>
                <a:latin typeface="Arial" panose="020B0604020202020204" pitchFamily="34" charset="0"/>
                <a:cs typeface="Arial" panose="020B0604020202020204" pitchFamily="34" charset="0"/>
              </a:rPr>
              <a:t>being</a:t>
            </a:r>
            <a:r>
              <a:rPr lang="es-CR" sz="1400" b="1" dirty="0">
                <a:solidFill>
                  <a:srgbClr val="17CF29"/>
                </a:solidFill>
                <a:latin typeface="Arial" panose="020B0604020202020204" pitchFamily="34" charset="0"/>
                <a:cs typeface="Arial" panose="020B0604020202020204" pitchFamily="34" charset="0"/>
              </a:rPr>
              <a:t> </a:t>
            </a:r>
            <a:r>
              <a:rPr lang="es-CR" sz="1400" b="1" dirty="0" err="1">
                <a:solidFill>
                  <a:srgbClr val="17CF29"/>
                </a:solidFill>
                <a:latin typeface="Arial" panose="020B0604020202020204" pitchFamily="34" charset="0"/>
                <a:cs typeface="Arial" panose="020B0604020202020204" pitchFamily="34" charset="0"/>
              </a:rPr>
              <a:t>millions</a:t>
            </a:r>
            <a:r>
              <a:rPr lang="es-CR" sz="1400" b="1" dirty="0">
                <a:solidFill>
                  <a:srgbClr val="17CF29"/>
                </a:solidFill>
                <a:latin typeface="Arial" panose="020B0604020202020204" pitchFamily="34" charset="0"/>
                <a:cs typeface="Arial" panose="020B0604020202020204" pitchFamily="34" charset="0"/>
              </a:rPr>
              <a:t> more </a:t>
            </a:r>
            <a:r>
              <a:rPr lang="es-CR" sz="1400" b="1" dirty="0" err="1">
                <a:solidFill>
                  <a:srgbClr val="17CF29"/>
                </a:solidFill>
                <a:latin typeface="Arial" panose="020B0604020202020204" pitchFamily="34" charset="0"/>
                <a:cs typeface="Arial" panose="020B0604020202020204" pitchFamily="34" charset="0"/>
              </a:rPr>
              <a:t>that</a:t>
            </a:r>
            <a:r>
              <a:rPr lang="es-CR" sz="1400" b="1" dirty="0">
                <a:solidFill>
                  <a:srgbClr val="17CF29"/>
                </a:solidFill>
                <a:latin typeface="Arial" panose="020B0604020202020204" pitchFamily="34" charset="0"/>
                <a:cs typeface="Arial" panose="020B0604020202020204" pitchFamily="34" charset="0"/>
              </a:rPr>
              <a:t> </a:t>
            </a:r>
            <a:r>
              <a:rPr lang="es-CR" sz="1400" b="1" dirty="0" err="1">
                <a:solidFill>
                  <a:srgbClr val="17CF29"/>
                </a:solidFill>
                <a:latin typeface="Arial" panose="020B0604020202020204" pitchFamily="34" charset="0"/>
                <a:cs typeface="Arial" panose="020B0604020202020204" pitchFamily="34" charset="0"/>
              </a:rPr>
              <a:t>will</a:t>
            </a:r>
            <a:r>
              <a:rPr lang="es-CR" sz="1400" b="1" dirty="0">
                <a:solidFill>
                  <a:srgbClr val="17CF29"/>
                </a:solidFill>
                <a:latin typeface="Arial" panose="020B0604020202020204" pitchFamily="34" charset="0"/>
                <a:cs typeface="Arial" panose="020B0604020202020204" pitchFamily="34" charset="0"/>
              </a:rPr>
              <a:t> come </a:t>
            </a:r>
            <a:r>
              <a:rPr lang="es-CR" sz="1400" b="1" dirty="0" err="1">
                <a:solidFill>
                  <a:srgbClr val="17CF29"/>
                </a:solidFill>
                <a:latin typeface="Arial" panose="020B0604020202020204" pitchFamily="34" charset="0"/>
                <a:cs typeface="Arial" panose="020B0604020202020204" pitchFamily="34" charset="0"/>
              </a:rPr>
              <a:t>to</a:t>
            </a:r>
            <a:r>
              <a:rPr lang="es-CR" sz="1400" b="1" dirty="0">
                <a:solidFill>
                  <a:srgbClr val="17CF29"/>
                </a:solidFill>
                <a:latin typeface="Arial" panose="020B0604020202020204" pitchFamily="34" charset="0"/>
                <a:cs typeface="Arial" panose="020B0604020202020204" pitchFamily="34" charset="0"/>
              </a:rPr>
              <a:t> </a:t>
            </a:r>
            <a:r>
              <a:rPr lang="es-CR" sz="1400" b="1" dirty="0" err="1">
                <a:solidFill>
                  <a:srgbClr val="17CF29"/>
                </a:solidFill>
                <a:latin typeface="Arial" panose="020B0604020202020204" pitchFamily="34" charset="0"/>
                <a:cs typeface="Arial" panose="020B0604020202020204" pitchFamily="34" charset="0"/>
              </a:rPr>
              <a:t>MelquisedecLisbet</a:t>
            </a:r>
            <a:r>
              <a:rPr lang="es-CR" sz="1400" b="1" dirty="0">
                <a:solidFill>
                  <a:srgbClr val="17CF29"/>
                </a:solidFill>
                <a:latin typeface="Arial" panose="020B0604020202020204" pitchFamily="34" charset="0"/>
                <a:cs typeface="Arial" panose="020B0604020202020204" pitchFamily="34" charset="0"/>
              </a:rPr>
              <a:t>.</a:t>
            </a:r>
            <a:endParaRPr lang="es-CR" sz="1400" dirty="0">
              <a:solidFill>
                <a:srgbClr val="FF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altLang="es-MX" sz="1400" dirty="0">
                <a:latin typeface="Arial" panose="020B0604020202020204" pitchFamily="34" charset="0"/>
                <a:cs typeface="Arial" panose="020B0604020202020204" pitchFamily="34" charset="0"/>
              </a:rPr>
              <a:t>It is recommended to remind the children how important it is to review the classes in their homes</a:t>
            </a:r>
            <a:r>
              <a:rPr lang="es-CR" altLang="es-MX" sz="1400" dirty="0">
                <a:latin typeface="Arial" panose="020B0604020202020204" pitchFamily="34" charset="0"/>
                <a:cs typeface="Arial" panose="020B0604020202020204" pitchFamily="34" charset="0"/>
              </a:rPr>
              <a:t>.</a:t>
            </a:r>
            <a:endParaRPr lang="es-CR" sz="1400" dirty="0">
              <a:solidFill>
                <a:srgbClr val="FF0000"/>
              </a:solidFill>
              <a:latin typeface="Arial" panose="020B0604020202020204" pitchFamily="34" charset="0"/>
              <a:cs typeface="Arial" panose="020B0604020202020204" pitchFamily="34" charset="0"/>
            </a:endParaRPr>
          </a:p>
          <a:p>
            <a:endParaRPr lang="es-CR" sz="1400" dirty="0">
              <a:latin typeface="Arial" panose="020B0604020202020204" pitchFamily="34" charset="0"/>
              <a:cs typeface="Arial" panose="020B0604020202020204" pitchFamily="34" charset="0"/>
            </a:endParaRPr>
          </a:p>
          <a:p>
            <a:r>
              <a:rPr lang="es-CR" sz="1400" b="1" dirty="0" err="1">
                <a:latin typeface="Arial" panose="020B0604020202020204" pitchFamily="34" charset="0"/>
                <a:cs typeface="Arial" panose="020B0604020202020204" pitchFamily="34" charset="0"/>
              </a:rPr>
              <a:t>Activity</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Announcing</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MelquisedecLisbet</a:t>
            </a:r>
            <a:endParaRPr lang="es-CR" sz="1400" b="1" dirty="0">
              <a:latin typeface="Arial" panose="020B0604020202020204" pitchFamily="34" charset="0"/>
              <a:cs typeface="Arial" panose="020B0604020202020204" pitchFamily="34" charset="0"/>
            </a:endParaRPr>
          </a:p>
          <a:p>
            <a:r>
              <a:rPr lang="es-CR" sz="1400" dirty="0" err="1">
                <a:latin typeface="Arial" panose="020B0604020202020204" pitchFamily="34" charset="0"/>
                <a:cs typeface="Arial" panose="020B0604020202020204" pitchFamily="34" charset="0"/>
              </a:rPr>
              <a:t>The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children</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will</a:t>
            </a:r>
            <a:r>
              <a:rPr lang="es-CR" sz="1400" dirty="0">
                <a:latin typeface="Arial" panose="020B0604020202020204" pitchFamily="34" charset="0"/>
                <a:cs typeface="Arial" panose="020B0604020202020204" pitchFamily="34" charset="0"/>
              </a:rPr>
              <a:t> color </a:t>
            </a:r>
            <a:r>
              <a:rPr lang="es-CR" sz="1400" dirty="0" err="1">
                <a:latin typeface="Arial" panose="020B0604020202020204" pitchFamily="34" charset="0"/>
                <a:cs typeface="Arial" panose="020B0604020202020204" pitchFamily="34" charset="0"/>
              </a:rPr>
              <a:t>the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drawing</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on</a:t>
            </a:r>
            <a:r>
              <a:rPr lang="es-CR" sz="1400" dirty="0">
                <a:latin typeface="Arial" panose="020B0604020202020204" pitchFamily="34" charset="0"/>
                <a:cs typeface="Arial" panose="020B0604020202020204" pitchFamily="34" charset="0"/>
              </a:rPr>
              <a:t> page 3.</a:t>
            </a:r>
          </a:p>
          <a:p>
            <a:endParaRPr lang="es-CR" sz="1400" dirty="0">
              <a:latin typeface="Arial" panose="020B0604020202020204" pitchFamily="34" charset="0"/>
              <a:cs typeface="Arial" panose="020B0604020202020204" pitchFamily="34" charset="0"/>
            </a:endParaRPr>
          </a:p>
          <a:p>
            <a:r>
              <a:rPr lang="es-CR" sz="1400" b="1" dirty="0" err="1">
                <a:latin typeface="Arial" panose="020B0604020202020204" pitchFamily="34" charset="0"/>
                <a:cs typeface="Arial" panose="020B0604020202020204" pitchFamily="34" charset="0"/>
              </a:rPr>
              <a:t>Materials</a:t>
            </a:r>
            <a:r>
              <a:rPr lang="es-CR" sz="14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s-CR" sz="1400" dirty="0" err="1">
                <a:latin typeface="Arial" panose="020B0604020202020204" pitchFamily="34" charset="0"/>
                <a:cs typeface="Arial" panose="020B0604020202020204" pitchFamily="34" charset="0"/>
              </a:rPr>
              <a:t>Crayons</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colored</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pencils</a:t>
            </a:r>
            <a:endParaRPr lang="es-CR" sz="1400" dirty="0">
              <a:latin typeface="Arial" panose="020B0604020202020204" pitchFamily="34" charset="0"/>
              <a:cs typeface="Arial" panose="020B0604020202020204" pitchFamily="34" charset="0"/>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sp>
        <p:nvSpPr>
          <p:cNvPr id="9" name="Rectangle 8">
            <a:extLst>
              <a:ext uri="{FF2B5EF4-FFF2-40B4-BE49-F238E27FC236}">
                <a16:creationId xmlns:a16="http://schemas.microsoft.com/office/drawing/2014/main" id="{8D35E2B6-1904-45DC-A08A-7ED88571A206}"/>
              </a:ext>
            </a:extLst>
          </p:cNvPr>
          <p:cNvSpPr/>
          <p:nvPr/>
        </p:nvSpPr>
        <p:spPr>
          <a:xfrm>
            <a:off x="1124744" y="777642"/>
            <a:ext cx="4752528" cy="553998"/>
          </a:xfrm>
          <a:prstGeom prst="rect">
            <a:avLst/>
          </a:prstGeom>
        </p:spPr>
        <p:txBody>
          <a:bodyPr wrap="square">
            <a:spAutoFit/>
          </a:bodyPr>
          <a:lstStyle/>
          <a:p>
            <a:pPr algn="ctr"/>
            <a:r>
              <a:rPr lang="es-CR" sz="1500" b="1" dirty="0" err="1">
                <a:latin typeface="Californian FB" panose="0207040306080B030204" pitchFamily="18" charset="0"/>
              </a:rPr>
              <a:t>Lesson</a:t>
            </a:r>
            <a:r>
              <a:rPr lang="es-CR" sz="1500" b="1" dirty="0">
                <a:latin typeface="Californian FB" panose="0207040306080B030204" pitchFamily="18" charset="0"/>
              </a:rPr>
              <a:t> #</a:t>
            </a:r>
            <a:r>
              <a:rPr lang="es-ES" sz="1500" b="1" dirty="0">
                <a:latin typeface="Californian FB" panose="0207040306080B030204" pitchFamily="18" charset="0"/>
              </a:rPr>
              <a:t>337 </a:t>
            </a:r>
            <a:r>
              <a:rPr lang="es-ES" sz="1500" b="1" dirty="0" err="1">
                <a:latin typeface="Californian FB" panose="0207040306080B030204" pitchFamily="18" charset="0"/>
              </a:rPr>
              <a:t>MelquisedecLisbet</a:t>
            </a:r>
            <a:r>
              <a:rPr lang="es-ES" sz="1500" b="1" dirty="0">
                <a:latin typeface="Californian FB" panose="0207040306080B030204" pitchFamily="18" charset="0"/>
              </a:rPr>
              <a:t>, </a:t>
            </a:r>
            <a:r>
              <a:rPr lang="es-ES" sz="1500" b="1" dirty="0" err="1">
                <a:latin typeface="Californian FB" panose="0207040306080B030204" pitchFamily="18" charset="0"/>
              </a:rPr>
              <a:t>the</a:t>
            </a:r>
            <a:r>
              <a:rPr lang="es-ES" sz="1500" b="1" dirty="0">
                <a:latin typeface="Californian FB" panose="0207040306080B030204" pitchFamily="18" charset="0"/>
              </a:rPr>
              <a:t> </a:t>
            </a:r>
            <a:r>
              <a:rPr lang="es-ES" sz="1500" b="1" dirty="0" err="1">
                <a:latin typeface="Californian FB" panose="0207040306080B030204" pitchFamily="18" charset="0"/>
              </a:rPr>
              <a:t>unknown</a:t>
            </a:r>
            <a:r>
              <a:rPr lang="es-ES" sz="1500" b="1" dirty="0">
                <a:latin typeface="Californian FB" panose="0207040306080B030204" pitchFamily="18" charset="0"/>
              </a:rPr>
              <a:t> </a:t>
            </a:r>
            <a:r>
              <a:rPr lang="es-ES" sz="1500" b="1" dirty="0" err="1">
                <a:latin typeface="Californian FB" panose="0207040306080B030204" pitchFamily="18" charset="0"/>
              </a:rPr>
              <a:t>God</a:t>
            </a:r>
            <a:r>
              <a:rPr lang="es-ES" sz="1500" b="1" dirty="0">
                <a:latin typeface="Californian FB" panose="0207040306080B030204" pitchFamily="18" charset="0"/>
              </a:rPr>
              <a:t>,  </a:t>
            </a:r>
            <a:r>
              <a:rPr lang="es-ES" sz="1500" b="1" dirty="0" err="1">
                <a:latin typeface="Californian FB" panose="0207040306080B030204" pitchFamily="18" charset="0"/>
              </a:rPr>
              <a:t>that</a:t>
            </a:r>
            <a:r>
              <a:rPr lang="es-ES" sz="1500" b="1" dirty="0">
                <a:latin typeface="Californian FB" panose="0207040306080B030204" pitchFamily="18" charset="0"/>
              </a:rPr>
              <a:t> </a:t>
            </a:r>
            <a:r>
              <a:rPr lang="es-ES" sz="1500" b="1" dirty="0" err="1">
                <a:latin typeface="Californian FB" panose="0207040306080B030204" pitchFamily="18" charset="0"/>
              </a:rPr>
              <a:t>have</a:t>
            </a:r>
            <a:r>
              <a:rPr lang="es-ES" sz="1500" b="1" dirty="0">
                <a:latin typeface="Californian FB" panose="0207040306080B030204" pitchFamily="18" charset="0"/>
              </a:rPr>
              <a:t> </a:t>
            </a:r>
            <a:r>
              <a:rPr lang="es-ES" sz="1500" b="1" dirty="0" err="1">
                <a:latin typeface="Californian FB" panose="0207040306080B030204" pitchFamily="18" charset="0"/>
              </a:rPr>
              <a:t>Made</a:t>
            </a:r>
            <a:r>
              <a:rPr lang="es-ES" sz="1500" b="1" dirty="0">
                <a:latin typeface="Californian FB" panose="0207040306080B030204" pitchFamily="18" charset="0"/>
              </a:rPr>
              <a:t> </a:t>
            </a:r>
            <a:r>
              <a:rPr lang="es-ES" sz="1500" b="1" dirty="0" err="1">
                <a:latin typeface="Californian FB" panose="0207040306080B030204" pitchFamily="18" charset="0"/>
              </a:rPr>
              <a:t>Themselves</a:t>
            </a:r>
            <a:r>
              <a:rPr lang="es-ES" sz="1500" b="1" dirty="0">
                <a:latin typeface="Californian FB" panose="0207040306080B030204" pitchFamily="18" charset="0"/>
              </a:rPr>
              <a:t> </a:t>
            </a:r>
            <a:r>
              <a:rPr lang="es-ES" sz="1500" b="1" dirty="0" err="1">
                <a:latin typeface="Californian FB" panose="0207040306080B030204" pitchFamily="18" charset="0"/>
              </a:rPr>
              <a:t>known</a:t>
            </a:r>
            <a:r>
              <a:rPr lang="es-ES" sz="1500" b="1" dirty="0">
                <a:latin typeface="Californian FB" panose="0207040306080B030204" pitchFamily="18" charset="0"/>
              </a:rPr>
              <a:t> </a:t>
            </a:r>
            <a:r>
              <a:rPr lang="es-ES" sz="1500" b="1" dirty="0" err="1">
                <a:latin typeface="Californian FB" panose="0207040306080B030204" pitchFamily="18" charset="0"/>
              </a:rPr>
              <a:t>to</a:t>
            </a:r>
            <a:r>
              <a:rPr lang="es-ES" sz="1500" b="1" dirty="0">
                <a:latin typeface="Californian FB" panose="0207040306080B030204" pitchFamily="18" charset="0"/>
              </a:rPr>
              <a:t> </a:t>
            </a:r>
            <a:r>
              <a:rPr lang="es-ES" sz="1500" b="1" dirty="0" err="1">
                <a:latin typeface="Californian FB" panose="0207040306080B030204" pitchFamily="18" charset="0"/>
              </a:rPr>
              <a:t>the</a:t>
            </a:r>
            <a:r>
              <a:rPr lang="es-ES" sz="1500" b="1" dirty="0">
                <a:latin typeface="Californian FB" panose="0207040306080B030204" pitchFamily="18" charset="0"/>
              </a:rPr>
              <a:t> </a:t>
            </a:r>
            <a:r>
              <a:rPr lang="es-ES" sz="1500" b="1" dirty="0" err="1">
                <a:latin typeface="Californian FB" panose="0207040306080B030204" pitchFamily="18" charset="0"/>
              </a:rPr>
              <a:t>whole</a:t>
            </a:r>
            <a:r>
              <a:rPr lang="es-ES" sz="1500" b="1" dirty="0">
                <a:latin typeface="Californian FB" panose="0207040306080B030204" pitchFamily="18" charset="0"/>
              </a:rPr>
              <a:t> </a:t>
            </a:r>
            <a:r>
              <a:rPr lang="es-ES" sz="1500" b="1" dirty="0" err="1">
                <a:latin typeface="Californian FB" panose="0207040306080B030204" pitchFamily="18" charset="0"/>
              </a:rPr>
              <a:t>world</a:t>
            </a:r>
            <a:endParaRPr lang="es-CR" sz="1500" b="1" dirty="0">
              <a:latin typeface="Californian FB" panose="0207040306080B030204" pitchFamily="18" charset="0"/>
            </a:endParaRPr>
          </a:p>
        </p:txBody>
      </p:sp>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pic>
        <p:nvPicPr>
          <p:cNvPr id="3" name="Picture 2">
            <a:extLst>
              <a:ext uri="{FF2B5EF4-FFF2-40B4-BE49-F238E27FC236}">
                <a16:creationId xmlns:a16="http://schemas.microsoft.com/office/drawing/2014/main" id="{3B8D5DBD-2492-4C31-A66B-2E63BDC104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327408"/>
            <a:ext cx="6858000" cy="7869820"/>
          </a:xfrm>
          <a:prstGeom prst="rect">
            <a:avLst/>
          </a:prstGeom>
        </p:spPr>
      </p:pic>
      <p:sp>
        <p:nvSpPr>
          <p:cNvPr id="4" name="Speech Bubble: Oval 3">
            <a:extLst>
              <a:ext uri="{FF2B5EF4-FFF2-40B4-BE49-F238E27FC236}">
                <a16:creationId xmlns:a16="http://schemas.microsoft.com/office/drawing/2014/main" id="{72535897-612A-4E1A-8B57-C8E742AAC030}"/>
              </a:ext>
            </a:extLst>
          </p:cNvPr>
          <p:cNvSpPr/>
          <p:nvPr/>
        </p:nvSpPr>
        <p:spPr>
          <a:xfrm>
            <a:off x="2780927" y="5148064"/>
            <a:ext cx="1296145" cy="1296144"/>
          </a:xfrm>
          <a:prstGeom prst="wedgeEllipseCallout">
            <a:avLst>
              <a:gd name="adj1" fmla="val -81604"/>
              <a:gd name="adj2" fmla="val 3084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684A88B-AC06-4378-ABD3-8AA5F859A906}"/>
              </a:ext>
            </a:extLst>
          </p:cNvPr>
          <p:cNvSpPr txBox="1"/>
          <p:nvPr/>
        </p:nvSpPr>
        <p:spPr>
          <a:xfrm flipH="1">
            <a:off x="2852936" y="5364088"/>
            <a:ext cx="1204705" cy="923330"/>
          </a:xfrm>
          <a:prstGeom prst="rect">
            <a:avLst/>
          </a:prstGeom>
          <a:noFill/>
        </p:spPr>
        <p:txBody>
          <a:bodyPr wrap="square" rtlCol="0">
            <a:spAutoFit/>
          </a:bodyPr>
          <a:lstStyle/>
          <a:p>
            <a:pPr algn="ctr"/>
            <a:r>
              <a:rPr lang="en-US" dirty="0"/>
              <a:t>I present to you: God</a:t>
            </a:r>
          </a:p>
        </p:txBody>
      </p:sp>
      <p:sp>
        <p:nvSpPr>
          <p:cNvPr id="8" name="Rectangle 7">
            <a:extLst>
              <a:ext uri="{FF2B5EF4-FFF2-40B4-BE49-F238E27FC236}">
                <a16:creationId xmlns:a16="http://schemas.microsoft.com/office/drawing/2014/main" id="{3213559E-39A3-4D1F-A5EA-C3C4CB702183}"/>
              </a:ext>
            </a:extLst>
          </p:cNvPr>
          <p:cNvSpPr/>
          <p:nvPr/>
        </p:nvSpPr>
        <p:spPr>
          <a:xfrm>
            <a:off x="1124744" y="777642"/>
            <a:ext cx="4752528" cy="553998"/>
          </a:xfrm>
          <a:prstGeom prst="rect">
            <a:avLst/>
          </a:prstGeom>
        </p:spPr>
        <p:txBody>
          <a:bodyPr wrap="square">
            <a:spAutoFit/>
          </a:bodyPr>
          <a:lstStyle/>
          <a:p>
            <a:pPr algn="ctr"/>
            <a:r>
              <a:rPr lang="es-CR" sz="1500" b="1" dirty="0" err="1">
                <a:latin typeface="Californian FB" panose="0207040306080B030204" pitchFamily="18" charset="0"/>
              </a:rPr>
              <a:t>Lesson</a:t>
            </a:r>
            <a:r>
              <a:rPr lang="es-CR" sz="1500" b="1" dirty="0">
                <a:latin typeface="Californian FB" panose="0207040306080B030204" pitchFamily="18" charset="0"/>
              </a:rPr>
              <a:t> #</a:t>
            </a:r>
            <a:r>
              <a:rPr lang="es-ES" sz="1500" b="1" dirty="0">
                <a:latin typeface="Californian FB" panose="0207040306080B030204" pitchFamily="18" charset="0"/>
              </a:rPr>
              <a:t>337 </a:t>
            </a:r>
            <a:r>
              <a:rPr lang="es-ES" sz="1500" b="1" dirty="0" err="1">
                <a:latin typeface="Californian FB" panose="0207040306080B030204" pitchFamily="18" charset="0"/>
              </a:rPr>
              <a:t>MelquisedecLisbet</a:t>
            </a:r>
            <a:r>
              <a:rPr lang="es-ES" sz="1500" b="1" dirty="0">
                <a:latin typeface="Californian FB" panose="0207040306080B030204" pitchFamily="18" charset="0"/>
              </a:rPr>
              <a:t>, </a:t>
            </a:r>
            <a:r>
              <a:rPr lang="es-ES" sz="1500" b="1" dirty="0" err="1">
                <a:latin typeface="Californian FB" panose="0207040306080B030204" pitchFamily="18" charset="0"/>
              </a:rPr>
              <a:t>the</a:t>
            </a:r>
            <a:r>
              <a:rPr lang="es-ES" sz="1500" b="1" dirty="0">
                <a:latin typeface="Californian FB" panose="0207040306080B030204" pitchFamily="18" charset="0"/>
              </a:rPr>
              <a:t> </a:t>
            </a:r>
            <a:r>
              <a:rPr lang="es-ES" sz="1500" b="1" dirty="0" err="1">
                <a:latin typeface="Californian FB" panose="0207040306080B030204" pitchFamily="18" charset="0"/>
              </a:rPr>
              <a:t>unknown</a:t>
            </a:r>
            <a:r>
              <a:rPr lang="es-ES" sz="1500" b="1" dirty="0">
                <a:latin typeface="Californian FB" panose="0207040306080B030204" pitchFamily="18" charset="0"/>
              </a:rPr>
              <a:t> </a:t>
            </a:r>
            <a:r>
              <a:rPr lang="es-ES" sz="1500" b="1" dirty="0" err="1">
                <a:latin typeface="Californian FB" panose="0207040306080B030204" pitchFamily="18" charset="0"/>
              </a:rPr>
              <a:t>God</a:t>
            </a:r>
            <a:r>
              <a:rPr lang="es-ES" sz="1500" b="1" dirty="0">
                <a:latin typeface="Californian FB" panose="0207040306080B030204" pitchFamily="18" charset="0"/>
              </a:rPr>
              <a:t>,  </a:t>
            </a:r>
            <a:r>
              <a:rPr lang="es-ES" sz="1500" b="1" dirty="0" err="1">
                <a:latin typeface="Californian FB" panose="0207040306080B030204" pitchFamily="18" charset="0"/>
              </a:rPr>
              <a:t>that</a:t>
            </a:r>
            <a:r>
              <a:rPr lang="es-ES" sz="1500" b="1" dirty="0">
                <a:latin typeface="Californian FB" panose="0207040306080B030204" pitchFamily="18" charset="0"/>
              </a:rPr>
              <a:t> </a:t>
            </a:r>
            <a:r>
              <a:rPr lang="es-ES" sz="1500" b="1" dirty="0" err="1">
                <a:latin typeface="Californian FB" panose="0207040306080B030204" pitchFamily="18" charset="0"/>
              </a:rPr>
              <a:t>have</a:t>
            </a:r>
            <a:r>
              <a:rPr lang="es-ES" sz="1500" b="1" dirty="0">
                <a:latin typeface="Californian FB" panose="0207040306080B030204" pitchFamily="18" charset="0"/>
              </a:rPr>
              <a:t> </a:t>
            </a:r>
            <a:r>
              <a:rPr lang="es-ES" sz="1500" b="1" dirty="0" err="1">
                <a:latin typeface="Californian FB" panose="0207040306080B030204" pitchFamily="18" charset="0"/>
              </a:rPr>
              <a:t>Made</a:t>
            </a:r>
            <a:r>
              <a:rPr lang="es-ES" sz="1500" b="1" dirty="0">
                <a:latin typeface="Californian FB" panose="0207040306080B030204" pitchFamily="18" charset="0"/>
              </a:rPr>
              <a:t> </a:t>
            </a:r>
            <a:r>
              <a:rPr lang="es-ES" sz="1500" b="1" dirty="0" err="1">
                <a:latin typeface="Californian FB" panose="0207040306080B030204" pitchFamily="18" charset="0"/>
              </a:rPr>
              <a:t>Themselves</a:t>
            </a:r>
            <a:r>
              <a:rPr lang="es-ES" sz="1500" b="1" dirty="0">
                <a:latin typeface="Californian FB" panose="0207040306080B030204" pitchFamily="18" charset="0"/>
              </a:rPr>
              <a:t> </a:t>
            </a:r>
            <a:r>
              <a:rPr lang="es-ES" sz="1500" b="1" dirty="0" err="1">
                <a:latin typeface="Californian FB" panose="0207040306080B030204" pitchFamily="18" charset="0"/>
              </a:rPr>
              <a:t>known</a:t>
            </a:r>
            <a:r>
              <a:rPr lang="es-ES" sz="1500" b="1" dirty="0">
                <a:latin typeface="Californian FB" panose="0207040306080B030204" pitchFamily="18" charset="0"/>
              </a:rPr>
              <a:t> </a:t>
            </a:r>
            <a:r>
              <a:rPr lang="es-ES" sz="1500" b="1" dirty="0" err="1">
                <a:latin typeface="Californian FB" panose="0207040306080B030204" pitchFamily="18" charset="0"/>
              </a:rPr>
              <a:t>to</a:t>
            </a:r>
            <a:r>
              <a:rPr lang="es-ES" sz="1500" b="1" dirty="0">
                <a:latin typeface="Californian FB" panose="0207040306080B030204" pitchFamily="18" charset="0"/>
              </a:rPr>
              <a:t> </a:t>
            </a:r>
            <a:r>
              <a:rPr lang="es-ES" sz="1500" b="1" dirty="0" err="1">
                <a:latin typeface="Californian FB" panose="0207040306080B030204" pitchFamily="18" charset="0"/>
              </a:rPr>
              <a:t>the</a:t>
            </a:r>
            <a:r>
              <a:rPr lang="es-ES" sz="1500" b="1" dirty="0">
                <a:latin typeface="Californian FB" panose="0207040306080B030204" pitchFamily="18" charset="0"/>
              </a:rPr>
              <a:t> </a:t>
            </a:r>
            <a:r>
              <a:rPr lang="es-ES" sz="1500" b="1" dirty="0" err="1">
                <a:latin typeface="Californian FB" panose="0207040306080B030204" pitchFamily="18" charset="0"/>
              </a:rPr>
              <a:t>whole</a:t>
            </a:r>
            <a:r>
              <a:rPr lang="es-ES" sz="1500" b="1" dirty="0">
                <a:latin typeface="Californian FB" panose="0207040306080B030204" pitchFamily="18" charset="0"/>
              </a:rPr>
              <a:t> </a:t>
            </a:r>
            <a:r>
              <a:rPr lang="es-ES" sz="1500" b="1" dirty="0" err="1">
                <a:latin typeface="Californian FB" panose="0207040306080B030204" pitchFamily="18" charset="0"/>
              </a:rPr>
              <a:t>world</a:t>
            </a:r>
            <a:endParaRPr lang="es-CR" sz="1500" b="1" dirty="0">
              <a:latin typeface="Californian FB" panose="0207040306080B030204" pitchFamily="18" charset="0"/>
            </a:endParaRPr>
          </a:p>
        </p:txBody>
      </p:sp>
      <p:pic>
        <p:nvPicPr>
          <p:cNvPr id="9" name="Picture 2">
            <a:extLst>
              <a:ext uri="{FF2B5EF4-FFF2-40B4-BE49-F238E27FC236}">
                <a16:creationId xmlns:a16="http://schemas.microsoft.com/office/drawing/2014/main" id="{033D23F4-020A-4656-BC95-72717FFF4732}"/>
              </a:ext>
            </a:extLst>
          </p:cNvPr>
          <p:cNvPicPr>
            <a:picLocks noChangeAspect="1" noChangeArrowheads="1"/>
          </p:cNvPicPr>
          <p:nvPr/>
        </p:nvPicPr>
        <p:blipFill rotWithShape="1">
          <a:blip r:embed="rId4" cstate="print">
            <a:clrChange>
              <a:clrFrom>
                <a:srgbClr val="000000"/>
              </a:clrFrom>
              <a:clrTo>
                <a:srgbClr val="000000">
                  <a:alpha val="0"/>
                </a:srgbClr>
              </a:clrTo>
            </a:clrChange>
            <a:extLst>
              <a:ext uri="{BEBA8EAE-BF5A-486C-A8C5-ECC9F3942E4B}">
                <a14:imgProps xmlns:a14="http://schemas.microsoft.com/office/drawing/2010/main">
                  <a14:imgLayer r:embed="rId5">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62757" y="0"/>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3132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pic>
        <p:nvPicPr>
          <p:cNvPr id="9" name="Picture 2">
            <a:extLst>
              <a:ext uri="{FF2B5EF4-FFF2-40B4-BE49-F238E27FC236}">
                <a16:creationId xmlns:a16="http://schemas.microsoft.com/office/drawing/2014/main" id="{ABBB6B59-3CD0-42EA-BAC7-73ABA7993063}"/>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62757" y="0"/>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a:extLst>
              <a:ext uri="{FF2B5EF4-FFF2-40B4-BE49-F238E27FC236}">
                <a16:creationId xmlns:a16="http://schemas.microsoft.com/office/drawing/2014/main" id="{9DE57D28-7CE7-48F6-A9B4-D6B8A408E8C9}"/>
              </a:ext>
            </a:extLst>
          </p:cNvPr>
          <p:cNvSpPr/>
          <p:nvPr/>
        </p:nvSpPr>
        <p:spPr>
          <a:xfrm>
            <a:off x="332656" y="1425100"/>
            <a:ext cx="6192688" cy="6001643"/>
          </a:xfrm>
          <a:prstGeom prst="rect">
            <a:avLst/>
          </a:prstGeom>
          <a:solidFill>
            <a:schemeClr val="bg1"/>
          </a:solidFill>
        </p:spPr>
        <p:txBody>
          <a:bodyPr wrap="square">
            <a:spAutoFit/>
          </a:bodyPr>
          <a:lstStyle/>
          <a:p>
            <a:pPr algn="ctr"/>
            <a:r>
              <a:rPr lang="es-CR" sz="1600" dirty="0" err="1">
                <a:latin typeface="Arial" panose="020B0604020202020204" pitchFamily="34" charset="0"/>
                <a:cs typeface="Arial" panose="020B0604020202020204" pitchFamily="34" charset="0"/>
              </a:rPr>
              <a:t>Holy</a:t>
            </a:r>
            <a:r>
              <a:rPr lang="es-CR" sz="1600" dirty="0">
                <a:latin typeface="Arial" panose="020B0604020202020204" pitchFamily="34" charset="0"/>
                <a:cs typeface="Arial" panose="020B0604020202020204" pitchFamily="34" charset="0"/>
              </a:rPr>
              <a:t> </a:t>
            </a:r>
            <a:r>
              <a:rPr lang="es-CR" sz="1600" dirty="0" err="1">
                <a:latin typeface="Arial" panose="020B0604020202020204" pitchFamily="34" charset="0"/>
                <a:cs typeface="Arial" panose="020B0604020202020204" pitchFamily="34" charset="0"/>
              </a:rPr>
              <a:t>angel</a:t>
            </a:r>
            <a:r>
              <a:rPr lang="es-CR" sz="1600" dirty="0">
                <a:latin typeface="Arial" panose="020B0604020202020204" pitchFamily="34" charset="0"/>
                <a:cs typeface="Arial" panose="020B0604020202020204" pitchFamily="34" charset="0"/>
              </a:rPr>
              <a:t>, complete </a:t>
            </a:r>
            <a:r>
              <a:rPr lang="es-CR" sz="1600" dirty="0" err="1">
                <a:latin typeface="Arial" panose="020B0604020202020204" pitchFamily="34" charset="0"/>
                <a:cs typeface="Arial" panose="020B0604020202020204" pitchFamily="34" charset="0"/>
              </a:rPr>
              <a:t>the</a:t>
            </a:r>
            <a:r>
              <a:rPr lang="es-CR" sz="1600" dirty="0">
                <a:latin typeface="Arial" panose="020B0604020202020204" pitchFamily="34" charset="0"/>
                <a:cs typeface="Arial" panose="020B0604020202020204" pitchFamily="34" charset="0"/>
              </a:rPr>
              <a:t> </a:t>
            </a:r>
            <a:r>
              <a:rPr lang="es-CR" sz="1600" dirty="0" err="1">
                <a:latin typeface="Arial" panose="020B0604020202020204" pitchFamily="34" charset="0"/>
                <a:cs typeface="Arial" panose="020B0604020202020204" pitchFamily="34" charset="0"/>
              </a:rPr>
              <a:t>sentences</a:t>
            </a:r>
            <a:r>
              <a:rPr lang="es-CR" sz="1600" dirty="0">
                <a:latin typeface="Arial" panose="020B0604020202020204" pitchFamily="34" charset="0"/>
                <a:cs typeface="Arial" panose="020B0604020202020204" pitchFamily="34" charset="0"/>
              </a:rPr>
              <a:t>.</a:t>
            </a:r>
          </a:p>
          <a:p>
            <a:pPr algn="ctr"/>
            <a:endParaRPr lang="es-CR" sz="1600" dirty="0">
              <a:latin typeface="Arial" panose="020B0604020202020204" pitchFamily="34" charset="0"/>
              <a:cs typeface="Arial" panose="020B0604020202020204" pitchFamily="34" charset="0"/>
            </a:endParaRPr>
          </a:p>
          <a:p>
            <a:pPr>
              <a:lnSpc>
                <a:spcPct val="150000"/>
              </a:lnSpc>
            </a:pPr>
            <a:r>
              <a:rPr lang="es-CR" sz="1600" dirty="0">
                <a:latin typeface="Arial" panose="020B0604020202020204" pitchFamily="34" charset="0"/>
                <a:cs typeface="Arial" panose="020B0604020202020204" pitchFamily="34" charset="0"/>
              </a:rPr>
              <a:t>1. </a:t>
            </a:r>
            <a:r>
              <a:rPr lang="en-US" sz="1600" dirty="0">
                <a:latin typeface="Arial" panose="020B0604020202020204" pitchFamily="34" charset="0"/>
                <a:cs typeface="Arial" panose="020B0604020202020204" pitchFamily="34" charset="0"/>
              </a:rPr>
              <a:t>Many have not learned the name of the _____________ and Almighty God MelquisedecLisbet.</a:t>
            </a:r>
            <a:r>
              <a:rPr lang="es-CR" sz="1600" dirty="0">
                <a:latin typeface="Arial" panose="020B0604020202020204" pitchFamily="34" charset="0"/>
                <a:cs typeface="Arial" panose="020B0604020202020204" pitchFamily="34" charset="0"/>
              </a:rPr>
              <a:t> </a:t>
            </a:r>
          </a:p>
          <a:p>
            <a:endParaRPr lang="es-CR" sz="1600" dirty="0">
              <a:latin typeface="Arial" panose="020B0604020202020204" pitchFamily="34" charset="0"/>
              <a:cs typeface="Arial" panose="020B0604020202020204" pitchFamily="34" charset="0"/>
            </a:endParaRPr>
          </a:p>
          <a:p>
            <a:pPr>
              <a:lnSpc>
                <a:spcPct val="150000"/>
              </a:lnSpc>
            </a:pPr>
            <a:r>
              <a:rPr lang="es-CR" sz="1600" dirty="0">
                <a:latin typeface="Arial" panose="020B0604020202020204" pitchFamily="34" charset="0"/>
                <a:cs typeface="Arial" panose="020B0604020202020204" pitchFamily="34" charset="0"/>
              </a:rPr>
              <a:t>2. </a:t>
            </a:r>
            <a:r>
              <a:rPr lang="en-US" sz="1600" dirty="0">
                <a:latin typeface="Arial" panose="020B0604020202020204" pitchFamily="34" charset="0"/>
                <a:cs typeface="Arial" panose="020B0604020202020204" pitchFamily="34" charset="0"/>
              </a:rPr>
              <a:t>MelquisedecLisbet are “the _________________ God” that now we, Their Holy Angels, are letting be known.</a:t>
            </a:r>
            <a:r>
              <a:rPr lang="es-ES" sz="1600" dirty="0">
                <a:latin typeface="Arial" panose="020B0604020202020204" pitchFamily="34" charset="0"/>
                <a:cs typeface="Arial" panose="020B0604020202020204" pitchFamily="34" charset="0"/>
              </a:rPr>
              <a:t> </a:t>
            </a:r>
            <a:endParaRPr lang="es-CR" sz="1600" dirty="0">
              <a:latin typeface="Arial" panose="020B0604020202020204" pitchFamily="34" charset="0"/>
              <a:cs typeface="Arial" panose="020B0604020202020204" pitchFamily="34" charset="0"/>
            </a:endParaRPr>
          </a:p>
          <a:p>
            <a:endParaRPr lang="es-CR" sz="1600" dirty="0">
              <a:latin typeface="Arial" panose="020B0604020202020204" pitchFamily="34" charset="0"/>
              <a:cs typeface="Arial" panose="020B0604020202020204" pitchFamily="34" charset="0"/>
            </a:endParaRPr>
          </a:p>
          <a:p>
            <a:endParaRPr lang="es-CR" sz="1600" dirty="0">
              <a:latin typeface="Arial" panose="020B0604020202020204" pitchFamily="34" charset="0"/>
              <a:cs typeface="Arial" panose="020B0604020202020204" pitchFamily="34" charset="0"/>
            </a:endParaRPr>
          </a:p>
          <a:p>
            <a:r>
              <a:rPr lang="es-CR" sz="1600" dirty="0">
                <a:latin typeface="Arial" panose="020B0604020202020204" pitchFamily="34" charset="0"/>
                <a:cs typeface="Arial" panose="020B0604020202020204" pitchFamily="34" charset="0"/>
              </a:rPr>
              <a:t>3. </a:t>
            </a:r>
            <a:r>
              <a:rPr lang="es-CR" sz="1600" dirty="0" err="1">
                <a:latin typeface="Arial" panose="020B0604020202020204" pitchFamily="34" charset="0"/>
                <a:cs typeface="Arial" panose="020B0604020202020204" pitchFamily="34" charset="0"/>
              </a:rPr>
              <a:t>The</a:t>
            </a:r>
            <a:r>
              <a:rPr lang="es-CR" sz="1600" dirty="0">
                <a:latin typeface="Arial" panose="020B0604020202020204" pitchFamily="34" charset="0"/>
                <a:cs typeface="Arial" panose="020B0604020202020204" pitchFamily="34" charset="0"/>
              </a:rPr>
              <a:t> figure </a:t>
            </a:r>
            <a:r>
              <a:rPr lang="es-CR" sz="1600" dirty="0" err="1">
                <a:latin typeface="Arial" panose="020B0604020202020204" pitchFamily="34" charset="0"/>
                <a:cs typeface="Arial" panose="020B0604020202020204" pitchFamily="34" charset="0"/>
              </a:rPr>
              <a:t>of</a:t>
            </a:r>
            <a:r>
              <a:rPr lang="es-CR" sz="1600" dirty="0">
                <a:latin typeface="Arial" panose="020B0604020202020204" pitchFamily="34" charset="0"/>
                <a:cs typeface="Arial" panose="020B0604020202020204" pitchFamily="34" charset="0"/>
              </a:rPr>
              <a:t> </a:t>
            </a:r>
            <a:r>
              <a:rPr lang="es-CR" sz="1600" dirty="0" err="1">
                <a:latin typeface="Arial" panose="020B0604020202020204" pitchFamily="34" charset="0"/>
                <a:cs typeface="Arial" panose="020B0604020202020204" pitchFamily="34" charset="0"/>
              </a:rPr>
              <a:t>Elias</a:t>
            </a:r>
            <a:r>
              <a:rPr lang="es-CR" sz="1600"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teaches us that there are ______________ more that will come to MelquisedecLisbet. </a:t>
            </a:r>
            <a:endParaRPr lang="es-CR" sz="1600" dirty="0">
              <a:latin typeface="Arial" panose="020B0604020202020204" pitchFamily="34" charset="0"/>
              <a:cs typeface="Arial" panose="020B0604020202020204" pitchFamily="34" charset="0"/>
            </a:endParaRPr>
          </a:p>
          <a:p>
            <a:endParaRPr lang="es-CR" sz="1600" dirty="0">
              <a:latin typeface="Arial" panose="020B0604020202020204" pitchFamily="34" charset="0"/>
              <a:cs typeface="Arial" panose="020B0604020202020204" pitchFamily="34" charset="0"/>
            </a:endParaRPr>
          </a:p>
          <a:p>
            <a:endParaRPr lang="es-CR" sz="1600" dirty="0">
              <a:latin typeface="Arial" panose="020B0604020202020204" pitchFamily="34" charset="0"/>
              <a:cs typeface="Arial" panose="020B0604020202020204" pitchFamily="34" charset="0"/>
            </a:endParaRPr>
          </a:p>
          <a:p>
            <a:pPr>
              <a:lnSpc>
                <a:spcPct val="150000"/>
              </a:lnSpc>
            </a:pPr>
            <a:r>
              <a:rPr lang="es-CR" sz="1600" dirty="0">
                <a:latin typeface="Arial" panose="020B0604020202020204" pitchFamily="34" charset="0"/>
                <a:cs typeface="Arial" panose="020B0604020202020204" pitchFamily="34" charset="0"/>
              </a:rPr>
              <a:t>4. </a:t>
            </a:r>
            <a:r>
              <a:rPr lang="en-US" sz="1600" dirty="0">
                <a:latin typeface="Arial" panose="020B0604020202020204" pitchFamily="34" charset="0"/>
                <a:cs typeface="Arial" panose="020B0604020202020204" pitchFamily="34" charset="0"/>
              </a:rPr>
              <a:t>There are still many that address the UNKNOWN God, but soon they will know that Their name is _________________________. </a:t>
            </a:r>
            <a:endParaRPr lang="es-CR" sz="1600" dirty="0">
              <a:latin typeface="Arial" panose="020B0604020202020204" pitchFamily="34" charset="0"/>
              <a:cs typeface="Arial" panose="020B0604020202020204" pitchFamily="34" charset="0"/>
            </a:endParaRPr>
          </a:p>
          <a:p>
            <a:endParaRPr lang="es-CR" sz="1600" dirty="0">
              <a:latin typeface="Arial" panose="020B0604020202020204" pitchFamily="34" charset="0"/>
              <a:cs typeface="Arial" panose="020B0604020202020204" pitchFamily="34" charset="0"/>
            </a:endParaRPr>
          </a:p>
          <a:p>
            <a:endParaRPr lang="es-CR" sz="1600" dirty="0">
              <a:latin typeface="Arial" panose="020B0604020202020204" pitchFamily="34" charset="0"/>
              <a:cs typeface="Arial" panose="020B0604020202020204" pitchFamily="34" charset="0"/>
            </a:endParaRPr>
          </a:p>
          <a:p>
            <a:r>
              <a:rPr lang="es-CR" sz="1600" dirty="0">
                <a:latin typeface="Arial" panose="020B0604020202020204" pitchFamily="34" charset="0"/>
                <a:cs typeface="Arial" panose="020B0604020202020204" pitchFamily="34" charset="0"/>
              </a:rPr>
              <a:t>5. </a:t>
            </a:r>
            <a:r>
              <a:rPr lang="en-US" sz="1600" dirty="0">
                <a:latin typeface="Arial" panose="020B0604020202020204" pitchFamily="34" charset="0"/>
                <a:cs typeface="Arial" panose="020B0604020202020204" pitchFamily="34" charset="0"/>
              </a:rPr>
              <a:t>We should be honest, _____________________ and ____________________ to what we learn from MelquisedecLisbet.</a:t>
            </a:r>
            <a:endParaRPr lang="es-CR" sz="1600" dirty="0">
              <a:latin typeface="Arial" panose="020B0604020202020204" pitchFamily="34" charset="0"/>
              <a:cs typeface="Arial" panose="020B0604020202020204" pitchFamily="34" charset="0"/>
            </a:endParaRPr>
          </a:p>
          <a:p>
            <a:endParaRPr lang="es-CR" sz="1600" dirty="0">
              <a:latin typeface="Century Gothic" panose="020B0502020202020204" pitchFamily="34" charset="0"/>
            </a:endParaRPr>
          </a:p>
        </p:txBody>
      </p:sp>
      <p:sp>
        <p:nvSpPr>
          <p:cNvPr id="7" name="Rectangle 6">
            <a:extLst>
              <a:ext uri="{FF2B5EF4-FFF2-40B4-BE49-F238E27FC236}">
                <a16:creationId xmlns:a16="http://schemas.microsoft.com/office/drawing/2014/main" id="{4EDE7DE8-AFA7-4C33-880C-110C91635E37}"/>
              </a:ext>
            </a:extLst>
          </p:cNvPr>
          <p:cNvSpPr/>
          <p:nvPr/>
        </p:nvSpPr>
        <p:spPr>
          <a:xfrm>
            <a:off x="1124744" y="777642"/>
            <a:ext cx="4752528" cy="553998"/>
          </a:xfrm>
          <a:prstGeom prst="rect">
            <a:avLst/>
          </a:prstGeom>
        </p:spPr>
        <p:txBody>
          <a:bodyPr wrap="square">
            <a:spAutoFit/>
          </a:bodyPr>
          <a:lstStyle/>
          <a:p>
            <a:pPr algn="ctr"/>
            <a:r>
              <a:rPr lang="es-CR" sz="1500" b="1" dirty="0" err="1">
                <a:latin typeface="Californian FB" panose="0207040306080B030204" pitchFamily="18" charset="0"/>
              </a:rPr>
              <a:t>Lesson</a:t>
            </a:r>
            <a:r>
              <a:rPr lang="es-CR" sz="1500" b="1" dirty="0">
                <a:latin typeface="Californian FB" panose="0207040306080B030204" pitchFamily="18" charset="0"/>
              </a:rPr>
              <a:t> #</a:t>
            </a:r>
            <a:r>
              <a:rPr lang="es-ES" sz="1500" b="1" dirty="0">
                <a:latin typeface="Californian FB" panose="0207040306080B030204" pitchFamily="18" charset="0"/>
              </a:rPr>
              <a:t>337 </a:t>
            </a:r>
            <a:r>
              <a:rPr lang="es-ES" sz="1500" b="1" dirty="0" err="1">
                <a:latin typeface="Californian FB" panose="0207040306080B030204" pitchFamily="18" charset="0"/>
              </a:rPr>
              <a:t>MelquisedecLisbet</a:t>
            </a:r>
            <a:r>
              <a:rPr lang="es-ES" sz="1500" b="1" dirty="0">
                <a:latin typeface="Californian FB" panose="0207040306080B030204" pitchFamily="18" charset="0"/>
              </a:rPr>
              <a:t>, </a:t>
            </a:r>
            <a:r>
              <a:rPr lang="es-ES" sz="1500" b="1" dirty="0" err="1">
                <a:latin typeface="Californian FB" panose="0207040306080B030204" pitchFamily="18" charset="0"/>
              </a:rPr>
              <a:t>the</a:t>
            </a:r>
            <a:r>
              <a:rPr lang="es-ES" sz="1500" b="1" dirty="0">
                <a:latin typeface="Californian FB" panose="0207040306080B030204" pitchFamily="18" charset="0"/>
              </a:rPr>
              <a:t> </a:t>
            </a:r>
            <a:r>
              <a:rPr lang="es-ES" sz="1500" b="1" dirty="0" err="1">
                <a:latin typeface="Californian FB" panose="0207040306080B030204" pitchFamily="18" charset="0"/>
              </a:rPr>
              <a:t>unknown</a:t>
            </a:r>
            <a:r>
              <a:rPr lang="es-ES" sz="1500" b="1" dirty="0">
                <a:latin typeface="Californian FB" panose="0207040306080B030204" pitchFamily="18" charset="0"/>
              </a:rPr>
              <a:t> </a:t>
            </a:r>
            <a:r>
              <a:rPr lang="es-ES" sz="1500" b="1" dirty="0" err="1">
                <a:latin typeface="Californian FB" panose="0207040306080B030204" pitchFamily="18" charset="0"/>
              </a:rPr>
              <a:t>God</a:t>
            </a:r>
            <a:r>
              <a:rPr lang="es-ES" sz="1500" b="1" dirty="0">
                <a:latin typeface="Californian FB" panose="0207040306080B030204" pitchFamily="18" charset="0"/>
              </a:rPr>
              <a:t>,  </a:t>
            </a:r>
            <a:r>
              <a:rPr lang="es-ES" sz="1500" b="1" dirty="0" err="1">
                <a:latin typeface="Californian FB" panose="0207040306080B030204" pitchFamily="18" charset="0"/>
              </a:rPr>
              <a:t>that</a:t>
            </a:r>
            <a:r>
              <a:rPr lang="es-ES" sz="1500" b="1" dirty="0">
                <a:latin typeface="Californian FB" panose="0207040306080B030204" pitchFamily="18" charset="0"/>
              </a:rPr>
              <a:t> </a:t>
            </a:r>
            <a:r>
              <a:rPr lang="es-ES" sz="1500" b="1" dirty="0" err="1">
                <a:latin typeface="Californian FB" panose="0207040306080B030204" pitchFamily="18" charset="0"/>
              </a:rPr>
              <a:t>have</a:t>
            </a:r>
            <a:r>
              <a:rPr lang="es-ES" sz="1500" b="1" dirty="0">
                <a:latin typeface="Californian FB" panose="0207040306080B030204" pitchFamily="18" charset="0"/>
              </a:rPr>
              <a:t> </a:t>
            </a:r>
            <a:r>
              <a:rPr lang="es-ES" sz="1500" b="1" dirty="0" err="1">
                <a:latin typeface="Californian FB" panose="0207040306080B030204" pitchFamily="18" charset="0"/>
              </a:rPr>
              <a:t>Made</a:t>
            </a:r>
            <a:r>
              <a:rPr lang="es-ES" sz="1500" b="1" dirty="0">
                <a:latin typeface="Californian FB" panose="0207040306080B030204" pitchFamily="18" charset="0"/>
              </a:rPr>
              <a:t> </a:t>
            </a:r>
            <a:r>
              <a:rPr lang="es-ES" sz="1500" b="1" dirty="0" err="1">
                <a:latin typeface="Californian FB" panose="0207040306080B030204" pitchFamily="18" charset="0"/>
              </a:rPr>
              <a:t>Themselves</a:t>
            </a:r>
            <a:r>
              <a:rPr lang="es-ES" sz="1500" b="1" dirty="0">
                <a:latin typeface="Californian FB" panose="0207040306080B030204" pitchFamily="18" charset="0"/>
              </a:rPr>
              <a:t> </a:t>
            </a:r>
            <a:r>
              <a:rPr lang="es-ES" sz="1500" b="1" dirty="0" err="1">
                <a:latin typeface="Californian FB" panose="0207040306080B030204" pitchFamily="18" charset="0"/>
              </a:rPr>
              <a:t>known</a:t>
            </a:r>
            <a:r>
              <a:rPr lang="es-ES" sz="1500" b="1" dirty="0">
                <a:latin typeface="Californian FB" panose="0207040306080B030204" pitchFamily="18" charset="0"/>
              </a:rPr>
              <a:t> </a:t>
            </a:r>
            <a:r>
              <a:rPr lang="es-ES" sz="1500" b="1" dirty="0" err="1">
                <a:latin typeface="Californian FB" panose="0207040306080B030204" pitchFamily="18" charset="0"/>
              </a:rPr>
              <a:t>to</a:t>
            </a:r>
            <a:r>
              <a:rPr lang="es-ES" sz="1500" b="1" dirty="0">
                <a:latin typeface="Californian FB" panose="0207040306080B030204" pitchFamily="18" charset="0"/>
              </a:rPr>
              <a:t> </a:t>
            </a:r>
            <a:r>
              <a:rPr lang="es-ES" sz="1500" b="1" dirty="0" err="1">
                <a:latin typeface="Californian FB" panose="0207040306080B030204" pitchFamily="18" charset="0"/>
              </a:rPr>
              <a:t>the</a:t>
            </a:r>
            <a:r>
              <a:rPr lang="es-ES" sz="1500" b="1" dirty="0">
                <a:latin typeface="Californian FB" panose="0207040306080B030204" pitchFamily="18" charset="0"/>
              </a:rPr>
              <a:t> </a:t>
            </a:r>
            <a:r>
              <a:rPr lang="es-ES" sz="1500" b="1" dirty="0" err="1">
                <a:latin typeface="Californian FB" panose="0207040306080B030204" pitchFamily="18" charset="0"/>
              </a:rPr>
              <a:t>whole</a:t>
            </a:r>
            <a:r>
              <a:rPr lang="es-ES" sz="1500" b="1" dirty="0">
                <a:latin typeface="Californian FB" panose="0207040306080B030204" pitchFamily="18" charset="0"/>
              </a:rPr>
              <a:t> </a:t>
            </a:r>
            <a:r>
              <a:rPr lang="es-ES" sz="1500" b="1" dirty="0" err="1">
                <a:latin typeface="Californian FB" panose="0207040306080B030204" pitchFamily="18" charset="0"/>
              </a:rPr>
              <a:t>world</a:t>
            </a:r>
            <a:endParaRPr lang="es-CR" sz="1500" b="1" dirty="0">
              <a:latin typeface="Californian FB" panose="0207040306080B030204" pitchFamily="18" charset="0"/>
            </a:endParaRPr>
          </a:p>
        </p:txBody>
      </p:sp>
    </p:spTree>
    <p:extLst>
      <p:ext uri="{BB962C8B-B14F-4D97-AF65-F5344CB8AC3E}">
        <p14:creationId xmlns:p14="http://schemas.microsoft.com/office/powerpoint/2010/main" val="155849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1237001</TotalTime>
  <Words>999</Words>
  <Application>Microsoft Office PowerPoint</Application>
  <PresentationFormat>On-screen Show (4:3)</PresentationFormat>
  <Paragraphs>58</Paragraphs>
  <Slides>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Californian FB</vt:lpstr>
      <vt:lpstr>Century Gothic</vt:lpstr>
      <vt:lpstr>Roboto</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 Cobena</cp:lastModifiedBy>
  <cp:revision>8916</cp:revision>
  <cp:lastPrinted>2015-12-22T05:03:42Z</cp:lastPrinted>
  <dcterms:created xsi:type="dcterms:W3CDTF">2011-04-01T14:17:38Z</dcterms:created>
  <dcterms:modified xsi:type="dcterms:W3CDTF">2021-04-24T14:15:59Z</dcterms:modified>
</cp:coreProperties>
</file>