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8" r:id="rId4"/>
    <p:sldId id="279"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EC78"/>
    <a:srgbClr val="FF0066"/>
    <a:srgbClr val="F6BB00"/>
    <a:srgbClr val="FF66CC"/>
    <a:srgbClr val="009A46"/>
    <a:srgbClr val="652B91"/>
    <a:srgbClr val="178317"/>
    <a:srgbClr val="F26A1E"/>
    <a:srgbClr val="F81D0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55" autoAdjust="0"/>
    <p:restoredTop sz="94434" autoAdjust="0"/>
  </p:normalViewPr>
  <p:slideViewPr>
    <p:cSldViewPr>
      <p:cViewPr varScale="1">
        <p:scale>
          <a:sx n="62" d="100"/>
          <a:sy n="62" d="100"/>
        </p:scale>
        <p:origin x="2132" y="4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7/08/2023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7/08/2023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7/08/2023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48778" y="1619672"/>
            <a:ext cx="6360444" cy="7309693"/>
          </a:xfrm>
          <a:prstGeom prst="rect">
            <a:avLst/>
          </a:prstGeom>
          <a:noFill/>
          <a:ln w="19050">
            <a:noFill/>
            <a:prstDash val="dashDot"/>
            <a:miter lim="800000"/>
            <a:headEnd/>
            <a:tailEnd/>
          </a:ln>
        </p:spPr>
        <p:txBody>
          <a:bodyPr wrap="square">
            <a:spAutoFit/>
          </a:bodyPr>
          <a:lstStyle/>
          <a:p>
            <a:pPr algn="ctr"/>
            <a:r>
              <a:rPr lang="en-US" sz="1300" dirty="0">
                <a:latin typeface="Arial" panose="020B0604020202020204" pitchFamily="34" charset="0"/>
                <a:cs typeface="Arial" panose="020B0604020202020204" pitchFamily="34" charset="0"/>
              </a:rPr>
              <a:t>Humble brothers, today Christ Lisbet explains why God, </a:t>
            </a:r>
          </a:p>
          <a:p>
            <a:pPr algn="ctr"/>
            <a:r>
              <a:rPr lang="en-US" sz="1300" dirty="0">
                <a:latin typeface="Arial" panose="020B0604020202020204" pitchFamily="34" charset="0"/>
                <a:cs typeface="Arial" panose="020B0604020202020204" pitchFamily="34" charset="0"/>
              </a:rPr>
              <a:t>MelquisedecLisbet, are the Wise Farmers, of Their Harvest.</a:t>
            </a:r>
          </a:p>
          <a:p>
            <a:pPr algn="ctr"/>
            <a:r>
              <a:rPr lang="en-US" sz="1100" dirty="0">
                <a:solidFill>
                  <a:srgbClr val="FF0000"/>
                </a:solidFill>
                <a:latin typeface="Arial" panose="020B0604020202020204" pitchFamily="34" charset="0"/>
                <a:cs typeface="Arial" panose="020B0604020202020204" pitchFamily="34" charset="0"/>
              </a:rPr>
              <a:t>CLIP</a:t>
            </a:r>
          </a:p>
          <a:p>
            <a:r>
              <a:rPr lang="en-US" sz="1300" dirty="0">
                <a:latin typeface="Arial" panose="020B0604020202020204" pitchFamily="34" charset="0"/>
                <a:cs typeface="Arial" panose="020B0604020202020204" pitchFamily="34" charset="0"/>
              </a:rPr>
              <a:t>Christ tells us that </a:t>
            </a:r>
            <a:r>
              <a:rPr lang="en-US" sz="1300" u="sng" dirty="0">
                <a:latin typeface="Arial" panose="020B0604020202020204" pitchFamily="34" charset="0"/>
                <a:cs typeface="Arial" panose="020B0604020202020204" pitchFamily="34" charset="0"/>
              </a:rPr>
              <a:t>we are that land where They have sown Their Holy Word. They know They will have a Good Harvest because They have worked on the land, our mind</a:t>
            </a:r>
            <a:r>
              <a:rPr lang="en-US" sz="1300" dirty="0">
                <a:latin typeface="Arial" panose="020B0604020202020204" pitchFamily="34" charset="0"/>
                <a:cs typeface="Arial" panose="020B0604020202020204" pitchFamily="34" charset="0"/>
              </a:rPr>
              <a:t>.  </a:t>
            </a:r>
            <a:r>
              <a:rPr lang="en-US" sz="1300" u="sng" dirty="0">
                <a:latin typeface="Arial" panose="020B0604020202020204" pitchFamily="34" charset="0"/>
                <a:cs typeface="Arial" panose="020B0604020202020204" pitchFamily="34" charset="0"/>
              </a:rPr>
              <a:t>Patiently, They clean it and prepare it to make it New</a:t>
            </a:r>
            <a:r>
              <a:rPr lang="en-US" sz="1300" dirty="0">
                <a:latin typeface="Arial" panose="020B0604020202020204" pitchFamily="34" charset="0"/>
                <a:cs typeface="Arial" panose="020B0604020202020204" pitchFamily="34" charset="0"/>
              </a:rPr>
              <a:t>. They eliminate all the bad in us, what is not of good name and is not clean or pure.  They take away everything that does not let us grow spiritually. That is why now, everyday is a New Dawn. They do it </a:t>
            </a:r>
            <a:r>
              <a:rPr lang="en-US" sz="1300" u="sng" dirty="0">
                <a:latin typeface="Arial" panose="020B0604020202020204" pitchFamily="34" charset="0"/>
                <a:cs typeface="Arial" panose="020B0604020202020204" pitchFamily="34" charset="0"/>
              </a:rPr>
              <a:t>so that the good seed They sow in us, bears Fruit Eternally</a:t>
            </a:r>
            <a:r>
              <a:rPr lang="en-US" sz="1300" dirty="0">
                <a:latin typeface="Arial" panose="020B0604020202020204" pitchFamily="34" charset="0"/>
                <a:cs typeface="Arial" panose="020B0604020202020204" pitchFamily="34" charset="0"/>
              </a:rPr>
              <a:t>.</a:t>
            </a:r>
          </a:p>
          <a:p>
            <a:endParaRPr lang="en-US" sz="1100" dirty="0">
              <a:latin typeface="Arial" panose="020B0604020202020204" pitchFamily="34" charset="0"/>
              <a:cs typeface="Arial" panose="020B0604020202020204" pitchFamily="34" charset="0"/>
            </a:endParaRPr>
          </a:p>
          <a:p>
            <a:r>
              <a:rPr lang="en-US" sz="1300" u="sng" dirty="0">
                <a:latin typeface="Arial" panose="020B0604020202020204" pitchFamily="34" charset="0"/>
                <a:cs typeface="Arial" panose="020B0604020202020204" pitchFamily="34" charset="0"/>
              </a:rPr>
              <a:t>We have let our Sovereign God clean and whiten our mind</a:t>
            </a:r>
            <a:r>
              <a:rPr lang="en-US" sz="1300" dirty="0">
                <a:latin typeface="Arial" panose="020B0604020202020204" pitchFamily="34" charset="0"/>
                <a:cs typeface="Arial" panose="020B0604020202020204" pitchFamily="34" charset="0"/>
              </a:rPr>
              <a:t>, with Their Soap of Heaven, which are the Holy Words of Love and Truth, </a:t>
            </a:r>
            <a:r>
              <a:rPr lang="en-US" sz="1300" u="sng" dirty="0">
                <a:latin typeface="Arial" panose="020B0604020202020204" pitchFamily="34" charset="0"/>
                <a:cs typeface="Arial" panose="020B0604020202020204" pitchFamily="34" charset="0"/>
              </a:rPr>
              <a:t>because we are of humble heart</a:t>
            </a:r>
            <a:r>
              <a:rPr lang="en-US" sz="1300" dirty="0">
                <a:latin typeface="Arial" panose="020B0604020202020204" pitchFamily="34" charset="0"/>
                <a:cs typeface="Arial" panose="020B0604020202020204" pitchFamily="34" charset="0"/>
              </a:rPr>
              <a:t> and we want to live along with Them and our family forever. </a:t>
            </a:r>
          </a:p>
          <a:p>
            <a:endParaRPr lang="en-US" sz="1100" dirty="0">
              <a:latin typeface="Arial" panose="020B0604020202020204" pitchFamily="34" charset="0"/>
              <a:cs typeface="Arial" panose="020B0604020202020204" pitchFamily="34" charset="0"/>
            </a:endParaRPr>
          </a:p>
          <a:p>
            <a:pPr algn="ctr"/>
            <a:r>
              <a:rPr lang="en-US" sz="1300" u="sng" dirty="0">
                <a:latin typeface="Arial" panose="020B0604020202020204" pitchFamily="34" charset="0"/>
                <a:cs typeface="Arial" panose="020B0604020202020204" pitchFamily="34" charset="0"/>
              </a:rPr>
              <a:t>Believing in Christ Lisbet, like She believes in God the Father Melquisedec</a:t>
            </a:r>
            <a:r>
              <a:rPr lang="en-US" sz="1300" dirty="0">
                <a:latin typeface="Arial" panose="020B0604020202020204" pitchFamily="34" charset="0"/>
                <a:cs typeface="Arial" panose="020B0604020202020204" pitchFamily="34" charset="0"/>
              </a:rPr>
              <a:t>, means trusting Her completely and letting it be MelquisedecLisbet that Reign and Govern in our mind. When we do this, we are very loved by God and </a:t>
            </a:r>
            <a:r>
              <a:rPr lang="en-US" sz="1300" u="sng" dirty="0">
                <a:latin typeface="Arial" panose="020B0604020202020204" pitchFamily="34" charset="0"/>
                <a:cs typeface="Arial" panose="020B0604020202020204" pitchFamily="34" charset="0"/>
              </a:rPr>
              <a:t>we will always have Their Protection. We will never be embarrassed</a:t>
            </a:r>
            <a:r>
              <a:rPr lang="en-US" sz="1300" dirty="0">
                <a:latin typeface="Arial" panose="020B0604020202020204" pitchFamily="34" charset="0"/>
                <a:cs typeface="Arial" panose="020B0604020202020204" pitchFamily="34" charset="0"/>
              </a:rPr>
              <a:t>.</a:t>
            </a:r>
          </a:p>
          <a:p>
            <a:endParaRPr lang="en-US" sz="11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Our beloved Mother, Christ Lisbet tells us that She gives thanks to the King Melquisedec for us, everyday.  </a:t>
            </a:r>
            <a:r>
              <a:rPr lang="en-US" sz="1300" u="sng" dirty="0">
                <a:latin typeface="Arial" panose="020B0604020202020204" pitchFamily="34" charset="0"/>
                <a:cs typeface="Arial" panose="020B0604020202020204" pitchFamily="34" charset="0"/>
              </a:rPr>
              <a:t>Christ loves us because we are loyal, submitted to God the Father and fulfilling His Will by remaining attached to Christ, the True Vine</a:t>
            </a:r>
            <a:r>
              <a:rPr lang="en-US" sz="1300" dirty="0">
                <a:latin typeface="Arial" panose="020B0604020202020204" pitchFamily="34" charset="0"/>
                <a:cs typeface="Arial" panose="020B0604020202020204" pitchFamily="34" charset="0"/>
              </a:rPr>
              <a:t>. </a:t>
            </a: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Brothers, </a:t>
            </a:r>
            <a:r>
              <a:rPr lang="en-US" sz="1300" u="sng" dirty="0">
                <a:latin typeface="Arial" panose="020B0604020202020204" pitchFamily="34" charset="0"/>
                <a:cs typeface="Arial" panose="020B0604020202020204" pitchFamily="34" charset="0"/>
              </a:rPr>
              <a:t>only by being attached to Christ Lisbet we can see all of the wonders that God the Father and God the Mother have for us, Their faithful people</a:t>
            </a:r>
            <a:r>
              <a:rPr lang="en-US" sz="1300" dirty="0">
                <a:latin typeface="Arial" panose="020B0604020202020204" pitchFamily="34" charset="0"/>
                <a:cs typeface="Arial" panose="020B0604020202020204" pitchFamily="34" charset="0"/>
              </a:rPr>
              <a:t>. It is through Their wisdom and knowledge that we can live eternally.</a:t>
            </a:r>
          </a:p>
          <a:p>
            <a:endParaRPr lang="en-US" sz="1100" dirty="0">
              <a:latin typeface="Arial" panose="020B0604020202020204" pitchFamily="34" charset="0"/>
              <a:cs typeface="Arial" panose="020B0604020202020204" pitchFamily="34" charset="0"/>
            </a:endParaRPr>
          </a:p>
          <a:p>
            <a:pPr algn="ctr"/>
            <a:r>
              <a:rPr lang="en-US" b="1" dirty="0">
                <a:solidFill>
                  <a:srgbClr val="44EC78"/>
                </a:solidFill>
                <a:latin typeface="Arial" panose="020B0604020202020204" pitchFamily="34" charset="0"/>
                <a:cs typeface="Arial" panose="020B0604020202020204" pitchFamily="34" charset="0"/>
              </a:rPr>
              <a:t>Thank you </a:t>
            </a:r>
            <a:r>
              <a:rPr lang="en-US" b="1" dirty="0">
                <a:solidFill>
                  <a:srgbClr val="44EC78"/>
                </a:solidFill>
              </a:rPr>
              <a:t>MelquisedecLisbet for sowing Your Holy Word in our mind and cleaning it. I want to give Good Fruit for You.  </a:t>
            </a:r>
          </a:p>
          <a:p>
            <a:pPr algn="ctr"/>
            <a:r>
              <a:rPr lang="en-US" b="1" dirty="0">
                <a:solidFill>
                  <a:srgbClr val="44EC78"/>
                </a:solidFill>
              </a:rPr>
              <a:t>Amen, Hallelujah! </a:t>
            </a:r>
          </a:p>
          <a:p>
            <a:pPr algn="ctr"/>
            <a:r>
              <a:rPr lang="en-US" b="1" dirty="0">
                <a:solidFill>
                  <a:srgbClr val="44EC78"/>
                </a:solidFill>
                <a:latin typeface="Arial" panose="020B0604020202020204" pitchFamily="34" charset="0"/>
                <a:cs typeface="Arial" panose="020B0604020202020204" pitchFamily="34" charset="0"/>
              </a:rPr>
              <a:t>F</a:t>
            </a:r>
            <a:r>
              <a:rPr lang="en-US" b="1" dirty="0">
                <a:solidFill>
                  <a:srgbClr val="44EC78"/>
                </a:solidFill>
              </a:rPr>
              <a:t>or MelquisedecLisbet!</a:t>
            </a:r>
          </a:p>
          <a:p>
            <a:pPr algn="ctr"/>
            <a:r>
              <a:rPr lang="en-US" b="1" dirty="0">
                <a:solidFill>
                  <a:srgbClr val="44EC78"/>
                </a:solidFill>
                <a:latin typeface="Arial" panose="020B0604020202020204" pitchFamily="34" charset="0"/>
                <a:cs typeface="Arial" panose="020B0604020202020204" pitchFamily="34" charset="0"/>
              </a:rPr>
              <a:t>F</a:t>
            </a:r>
            <a:r>
              <a:rPr lang="en-US" b="1" dirty="0">
                <a:solidFill>
                  <a:srgbClr val="44EC78"/>
                </a:solidFill>
              </a:rPr>
              <a:t>or God the Father and God the Mother!</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sp>
        <p:nvSpPr>
          <p:cNvPr id="2" name="Rectangle 1">
            <a:extLst>
              <a:ext uri="{FF2B5EF4-FFF2-40B4-BE49-F238E27FC236}">
                <a16:creationId xmlns:a16="http://schemas.microsoft.com/office/drawing/2014/main" id="{805C70DB-5412-F966-900E-7F8A00E7E2BE}"/>
              </a:ext>
            </a:extLst>
          </p:cNvPr>
          <p:cNvSpPr/>
          <p:nvPr/>
        </p:nvSpPr>
        <p:spPr>
          <a:xfrm>
            <a:off x="260649" y="837813"/>
            <a:ext cx="6360444" cy="646331"/>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#456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Wise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Farmers</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p>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MelquisedecLisbet</a:t>
            </a:r>
          </a:p>
        </p:txBody>
      </p:sp>
      <p:pic>
        <p:nvPicPr>
          <p:cNvPr id="16" name="Picture 15">
            <a:extLst>
              <a:ext uri="{FF2B5EF4-FFF2-40B4-BE49-F238E27FC236}">
                <a16:creationId xmlns:a16="http://schemas.microsoft.com/office/drawing/2014/main" id="{A90D98AF-FE2B-E27B-C9AA-204D7483D4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305" y="8134436"/>
            <a:ext cx="936104" cy="936104"/>
          </a:xfrm>
          <a:prstGeom prst="rect">
            <a:avLst/>
          </a:prstGeom>
        </p:spPr>
      </p:pic>
      <p:pic>
        <p:nvPicPr>
          <p:cNvPr id="17" name="Picture 16">
            <a:extLst>
              <a:ext uri="{FF2B5EF4-FFF2-40B4-BE49-F238E27FC236}">
                <a16:creationId xmlns:a16="http://schemas.microsoft.com/office/drawing/2014/main" id="{05B2A4E5-7740-C095-25B4-B0E9537B0BC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06802" y="1463091"/>
            <a:ext cx="762635" cy="702945"/>
          </a:xfrm>
          <a:prstGeom prst="rect">
            <a:avLst/>
          </a:prstGeom>
        </p:spPr>
      </p:pic>
      <p:pic>
        <p:nvPicPr>
          <p:cNvPr id="18" name="Picture 17">
            <a:extLst>
              <a:ext uri="{FF2B5EF4-FFF2-40B4-BE49-F238E27FC236}">
                <a16:creationId xmlns:a16="http://schemas.microsoft.com/office/drawing/2014/main" id="{088D81BF-5435-AB3B-4F24-487CE9E5E1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305" y="1389039"/>
            <a:ext cx="762635" cy="702945"/>
          </a:xfrm>
          <a:prstGeom prst="rect">
            <a:avLst/>
          </a:prstGeom>
        </p:spPr>
      </p:pic>
      <p:pic>
        <p:nvPicPr>
          <p:cNvPr id="19" name="Picture 18">
            <a:extLst>
              <a:ext uri="{FF2B5EF4-FFF2-40B4-BE49-F238E27FC236}">
                <a16:creationId xmlns:a16="http://schemas.microsoft.com/office/drawing/2014/main" id="{18C8957C-59FA-469A-4D26-BE6653537E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6650" y="8134436"/>
            <a:ext cx="936104" cy="936104"/>
          </a:xfrm>
          <a:prstGeom prst="rect">
            <a:avLst/>
          </a:prstGeom>
        </p:spPr>
      </p:pic>
      <p:pic>
        <p:nvPicPr>
          <p:cNvPr id="20" name="Picture 19">
            <a:extLst>
              <a:ext uri="{FF2B5EF4-FFF2-40B4-BE49-F238E27FC236}">
                <a16:creationId xmlns:a16="http://schemas.microsoft.com/office/drawing/2014/main" id="{5E949510-9294-F86A-4067-513BFFA18D3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863627">
            <a:off x="6207357" y="5940152"/>
            <a:ext cx="413736" cy="369670"/>
          </a:xfrm>
          <a:prstGeom prst="rect">
            <a:avLst/>
          </a:prstGeom>
        </p:spPr>
      </p:pic>
      <p:pic>
        <p:nvPicPr>
          <p:cNvPr id="3" name="Picture 2">
            <a:extLst>
              <a:ext uri="{FF2B5EF4-FFF2-40B4-BE49-F238E27FC236}">
                <a16:creationId xmlns:a16="http://schemas.microsoft.com/office/drawing/2014/main" id="{95B625F9-B115-28DF-247B-8D4E55A70997}"/>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656" y="2136497"/>
            <a:ext cx="6192688" cy="492442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the younger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the older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to the topic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 not have access to the video</a:t>
            </a:r>
            <a:r>
              <a:rPr lang="es-CR" sz="1100" dirty="0">
                <a:latin typeface="Arial" panose="020B0604020202020204" pitchFamily="34" charset="0"/>
                <a:cs typeface="Arial" panose="020B0604020202020204" pitchFamily="34" charset="0"/>
              </a:rPr>
              <a:t>:</a:t>
            </a:r>
            <a:endParaRPr lang="es-CR" sz="1200" dirty="0">
              <a:solidFill>
                <a:srgbClr val="FF0000"/>
              </a:solidFill>
              <a:latin typeface="Arial" panose="020B0604020202020204" pitchFamily="34" charset="0"/>
              <a:cs typeface="Arial" panose="020B0604020202020204" pitchFamily="34" charset="0"/>
            </a:endParaRPr>
          </a:p>
          <a:p>
            <a:pPr marL="228600" indent="-228600">
              <a:buFont typeface="+mj-lt"/>
              <a:buAutoNum type="arabicPeriod"/>
            </a:pPr>
            <a:r>
              <a:rPr lang="es-CR" sz="1200" dirty="0" err="1">
                <a:latin typeface="Arial" panose="020B0604020202020204" pitchFamily="34" charset="0"/>
                <a:cs typeface="Arial" panose="020B0604020202020204" pitchFamily="34" charset="0"/>
              </a:rPr>
              <a:t>Where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is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land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MelquisedecLisbet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sow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Their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Holy</a:t>
            </a:r>
            <a:r>
              <a:rPr lang="es-CR" sz="1200" dirty="0">
                <a:latin typeface="Arial" panose="020B0604020202020204" pitchFamily="34" charset="0"/>
                <a:cs typeface="Arial" panose="020B0604020202020204" pitchFamily="34" charset="0"/>
              </a:rPr>
              <a:t> Word</a:t>
            </a:r>
            <a:r>
              <a:rPr lang="es-CR" sz="1200" b="1" dirty="0">
                <a:latin typeface="Arial" panose="020B0604020202020204" pitchFamily="34" charset="0"/>
                <a:cs typeface="Arial" panose="020B0604020202020204" pitchFamily="34" charset="0"/>
              </a:rPr>
              <a:t>?</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Our</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mind</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is</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that</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land</a:t>
            </a:r>
            <a:r>
              <a:rPr lang="es-CR" sz="1200" b="1" dirty="0">
                <a:solidFill>
                  <a:srgbClr val="44EC78"/>
                </a:solidFill>
                <a:latin typeface="Arial" panose="020B0604020202020204" pitchFamily="34" charset="0"/>
                <a:cs typeface="Arial" panose="020B0604020202020204" pitchFamily="34" charset="0"/>
              </a:rPr>
              <a:t>.</a:t>
            </a:r>
          </a:p>
          <a:p>
            <a:pPr marL="228600" indent="-228600">
              <a:buFont typeface="+mj-lt"/>
              <a:buAutoNum type="arabicPeriod"/>
            </a:pPr>
            <a:r>
              <a:rPr lang="es-CR" sz="1200" dirty="0" err="1">
                <a:latin typeface="Arial" panose="020B0604020202020204" pitchFamily="34" charset="0"/>
                <a:cs typeface="Arial" panose="020B0604020202020204" pitchFamily="34" charset="0"/>
              </a:rPr>
              <a:t>How</a:t>
            </a:r>
            <a:r>
              <a:rPr lang="es-CR" sz="1200" dirty="0">
                <a:latin typeface="Arial" panose="020B0604020202020204" pitchFamily="34" charset="0"/>
                <a:cs typeface="Arial" panose="020B0604020202020204" pitchFamily="34" charset="0"/>
              </a:rPr>
              <a:t> do </a:t>
            </a:r>
            <a:r>
              <a:rPr lang="es-CR" sz="1200" dirty="0" err="1">
                <a:latin typeface="Arial" panose="020B0604020202020204" pitchFamily="34" charset="0"/>
                <a:cs typeface="Arial" panose="020B0604020202020204" pitchFamily="34" charset="0"/>
              </a:rPr>
              <a:t>MelquisedecLisbet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know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They</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will</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have</a:t>
            </a:r>
            <a:r>
              <a:rPr lang="es-CR" sz="1200" dirty="0">
                <a:latin typeface="Arial" panose="020B0604020202020204" pitchFamily="34" charset="0"/>
                <a:cs typeface="Arial" panose="020B0604020202020204" pitchFamily="34" charset="0"/>
              </a:rPr>
              <a:t> a Good </a:t>
            </a:r>
            <a:r>
              <a:rPr lang="es-CR" sz="1200" dirty="0" err="1">
                <a:latin typeface="Arial" panose="020B0604020202020204" pitchFamily="34" charset="0"/>
                <a:cs typeface="Arial" panose="020B0604020202020204" pitchFamily="34" charset="0"/>
              </a:rPr>
              <a:t>Harvest</a:t>
            </a:r>
            <a:r>
              <a:rPr lang="es-CR" sz="1200" dirty="0">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Because</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They</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have</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worked</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on</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the</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land</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our</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mind</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Patiently</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They</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clean</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it</a:t>
            </a:r>
            <a:r>
              <a:rPr lang="es-CR" sz="1200" b="1" dirty="0">
                <a:solidFill>
                  <a:srgbClr val="44EC78"/>
                </a:solidFill>
                <a:latin typeface="Arial" panose="020B0604020202020204" pitchFamily="34" charset="0"/>
                <a:cs typeface="Arial" panose="020B0604020202020204" pitchFamily="34" charset="0"/>
              </a:rPr>
              <a:t> and prepare </a:t>
            </a:r>
            <a:r>
              <a:rPr lang="es-CR" sz="1200" b="1" dirty="0" err="1">
                <a:solidFill>
                  <a:srgbClr val="44EC78"/>
                </a:solidFill>
                <a:latin typeface="Arial" panose="020B0604020202020204" pitchFamily="34" charset="0"/>
                <a:cs typeface="Arial" panose="020B0604020202020204" pitchFamily="34" charset="0"/>
              </a:rPr>
              <a:t>it</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to</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make</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it</a:t>
            </a:r>
            <a:r>
              <a:rPr lang="es-CR" sz="1200" b="1" dirty="0">
                <a:solidFill>
                  <a:srgbClr val="44EC78"/>
                </a:solidFill>
                <a:latin typeface="Arial" panose="020B0604020202020204" pitchFamily="34" charset="0"/>
                <a:cs typeface="Arial" panose="020B0604020202020204" pitchFamily="34" charset="0"/>
              </a:rPr>
              <a:t> New.  </a:t>
            </a:r>
          </a:p>
          <a:p>
            <a:pPr marL="228600" indent="-228600">
              <a:buFont typeface="+mj-lt"/>
              <a:buAutoNum type="arabicPeriod"/>
            </a:pPr>
            <a:r>
              <a:rPr lang="es-CR" sz="1200" dirty="0" err="1">
                <a:latin typeface="Arial" panose="020B0604020202020204" pitchFamily="34" charset="0"/>
                <a:cs typeface="Arial" panose="020B0604020202020204" pitchFamily="34" charset="0"/>
              </a:rPr>
              <a:t>What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happens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when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believe</a:t>
            </a:r>
            <a:r>
              <a:rPr lang="es-CR" sz="1200" dirty="0">
                <a:latin typeface="Arial" panose="020B0604020202020204" pitchFamily="34" charset="0"/>
                <a:cs typeface="Arial" panose="020B0604020202020204" pitchFamily="34" charset="0"/>
              </a:rPr>
              <a:t> in </a:t>
            </a:r>
            <a:r>
              <a:rPr lang="es-CR" sz="1200" dirty="0" err="1">
                <a:latin typeface="Arial" panose="020B0604020202020204" pitchFamily="34" charset="0"/>
                <a:cs typeface="Arial" panose="020B0604020202020204" pitchFamily="34" charset="0"/>
              </a:rPr>
              <a:t>Christ</a:t>
            </a:r>
            <a:r>
              <a:rPr lang="es-CR" sz="1200" dirty="0">
                <a:latin typeface="Arial" panose="020B0604020202020204" pitchFamily="34" charset="0"/>
                <a:cs typeface="Arial" panose="020B0604020202020204" pitchFamily="34" charset="0"/>
              </a:rPr>
              <a:t> Lisbet </a:t>
            </a:r>
            <a:r>
              <a:rPr lang="es-CR" sz="1200" dirty="0" err="1">
                <a:latin typeface="Arial" panose="020B0604020202020204" pitchFamily="34" charset="0"/>
                <a:cs typeface="Arial" panose="020B0604020202020204" pitchFamily="34" charset="0"/>
              </a:rPr>
              <a:t>how</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She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believes</a:t>
            </a:r>
            <a:r>
              <a:rPr lang="es-CR" sz="1200" dirty="0">
                <a:latin typeface="Arial" panose="020B0604020202020204" pitchFamily="34" charset="0"/>
                <a:cs typeface="Arial" panose="020B0604020202020204" pitchFamily="34" charset="0"/>
              </a:rPr>
              <a:t> in </a:t>
            </a:r>
            <a:r>
              <a:rPr lang="es-CR" sz="1200" dirty="0" err="1">
                <a:latin typeface="Arial" panose="020B0604020202020204" pitchFamily="34" charset="0"/>
                <a:cs typeface="Arial" panose="020B0604020202020204" pitchFamily="34" charset="0"/>
              </a:rPr>
              <a:t>God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Father</a:t>
            </a:r>
            <a:r>
              <a:rPr lang="es-CR" sz="1200" dirty="0">
                <a:latin typeface="Arial" panose="020B0604020202020204" pitchFamily="34" charset="0"/>
                <a:cs typeface="Arial" panose="020B0604020202020204" pitchFamily="34" charset="0"/>
              </a:rPr>
              <a:t> Melquisedec? </a:t>
            </a:r>
            <a:r>
              <a:rPr lang="es-CR" sz="1200" b="1" dirty="0" err="1">
                <a:solidFill>
                  <a:srgbClr val="44EC78"/>
                </a:solidFill>
                <a:latin typeface="Arial" panose="020B0604020202020204" pitchFamily="34" charset="0"/>
                <a:cs typeface="Arial" panose="020B0604020202020204" pitchFamily="34" charset="0"/>
              </a:rPr>
              <a:t>We</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will</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always</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have</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Their</a:t>
            </a:r>
            <a:r>
              <a:rPr lang="es-CR" sz="1200" b="1" dirty="0">
                <a:solidFill>
                  <a:srgbClr val="44EC78"/>
                </a:solidFill>
                <a:latin typeface="Arial" panose="020B0604020202020204" pitchFamily="34" charset="0"/>
                <a:cs typeface="Arial" panose="020B0604020202020204" pitchFamily="34" charset="0"/>
              </a:rPr>
              <a:t> </a:t>
            </a:r>
            <a:r>
              <a:rPr lang="es-CR" sz="1200" b="1" dirty="0" err="1">
                <a:solidFill>
                  <a:srgbClr val="44EC78"/>
                </a:solidFill>
                <a:latin typeface="Arial" panose="020B0604020202020204" pitchFamily="34" charset="0"/>
                <a:cs typeface="Arial" panose="020B0604020202020204" pitchFamily="34" charset="0"/>
              </a:rPr>
              <a:t>protection</a:t>
            </a:r>
            <a:r>
              <a:rPr lang="es-CR" sz="1200" b="1" dirty="0">
                <a:solidFill>
                  <a:srgbClr val="44EC78"/>
                </a:solidFill>
                <a:latin typeface="Arial" panose="020B0604020202020204" pitchFamily="34" charset="0"/>
                <a:cs typeface="Arial" panose="020B0604020202020204" pitchFamily="34" charset="0"/>
              </a:rPr>
              <a:t> and </a:t>
            </a:r>
            <a:r>
              <a:rPr lang="es-CR" sz="1200" b="1" dirty="0" err="1">
                <a:solidFill>
                  <a:srgbClr val="44EC78"/>
                </a:solidFill>
                <a:latin typeface="Arial" panose="020B0604020202020204" pitchFamily="34" charset="0"/>
                <a:cs typeface="Arial" panose="020B0604020202020204" pitchFamily="34" charset="0"/>
              </a:rPr>
              <a:t>we</a:t>
            </a:r>
            <a:r>
              <a:rPr lang="es-CR" sz="1200" b="1" dirty="0">
                <a:solidFill>
                  <a:srgbClr val="44EC78"/>
                </a:solidFill>
                <a:latin typeface="Arial" panose="020B0604020202020204" pitchFamily="34" charset="0"/>
                <a:cs typeface="Arial" panose="020B0604020202020204" pitchFamily="34" charset="0"/>
              </a:rPr>
              <a:t> Will </a:t>
            </a:r>
            <a:r>
              <a:rPr lang="es-CR" sz="1200" b="1" dirty="0" err="1">
                <a:solidFill>
                  <a:srgbClr val="44EC78"/>
                </a:solidFill>
                <a:latin typeface="Arial" panose="020B0604020202020204" pitchFamily="34" charset="0"/>
                <a:cs typeface="Arial" panose="020B0604020202020204" pitchFamily="34" charset="0"/>
              </a:rPr>
              <a:t>never</a:t>
            </a:r>
            <a:r>
              <a:rPr lang="es-CR" sz="1200" b="1" dirty="0">
                <a:solidFill>
                  <a:srgbClr val="44EC78"/>
                </a:solidFill>
                <a:latin typeface="Arial" panose="020B0604020202020204" pitchFamily="34" charset="0"/>
                <a:cs typeface="Arial" panose="020B0604020202020204" pitchFamily="34" charset="0"/>
              </a:rPr>
              <a:t> be </a:t>
            </a:r>
            <a:r>
              <a:rPr lang="es-CR" sz="1200" b="1" dirty="0" err="1">
                <a:solidFill>
                  <a:srgbClr val="44EC78"/>
                </a:solidFill>
                <a:latin typeface="Arial" panose="020B0604020202020204" pitchFamily="34" charset="0"/>
                <a:cs typeface="Arial" panose="020B0604020202020204" pitchFamily="34" charset="0"/>
              </a:rPr>
              <a:t>embarrassed</a:t>
            </a:r>
            <a:r>
              <a:rPr lang="es-CR" sz="1200" b="1" dirty="0">
                <a:solidFill>
                  <a:srgbClr val="44EC78"/>
                </a:solidFill>
                <a:latin typeface="Arial" panose="020B0604020202020204" pitchFamily="34" charset="0"/>
                <a:cs typeface="Arial" panose="020B0604020202020204" pitchFamily="34" charset="0"/>
              </a:rPr>
              <a:t>.</a:t>
            </a:r>
            <a:endParaRPr lang="es-CR" sz="1200" dirty="0">
              <a:solidFill>
                <a:srgbClr val="44EC78"/>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collaborator/parent should encourage the child to answer the questions while the candle is on the screen.</a:t>
            </a: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how important it is to review the lessons at home</a:t>
            </a:r>
            <a:endParaRPr lang="en-US" altLang="es-MX" sz="1200" b="1" dirty="0">
              <a:solidFill>
                <a:srgbClr val="00B0F0"/>
              </a:solidFill>
              <a:latin typeface="Arial" panose="020B0604020202020204" pitchFamily="34" charset="0"/>
              <a:cs typeface="Arial" panose="020B0604020202020204" pitchFamily="34" charset="0"/>
            </a:endParaRPr>
          </a:p>
          <a:p>
            <a:pPr lvl="1"/>
            <a:endParaRPr lang="es-CR" sz="1200" b="1" dirty="0">
              <a:latin typeface="Arial" panose="020B0604020202020204" pitchFamily="34" charset="0"/>
              <a:cs typeface="Arial" panose="020B0604020202020204" pitchFamily="34" charset="0"/>
            </a:endParaRPr>
          </a:p>
          <a:p>
            <a:pPr marL="0" lvl="1"/>
            <a:r>
              <a:rPr lang="es-CR" sz="1200" b="1" dirty="0" err="1">
                <a:latin typeface="Arial" panose="020B0604020202020204" pitchFamily="34" charset="0"/>
                <a:cs typeface="Arial" panose="020B0604020202020204" pitchFamily="34" charset="0"/>
              </a:rPr>
              <a:t>Activity</a:t>
            </a:r>
            <a:r>
              <a:rPr lang="es-CR" sz="1200" b="1" dirty="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marL="0" lvl="1"/>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will</a:t>
            </a:r>
            <a:r>
              <a:rPr lang="es-CR" sz="1200"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recite a </a:t>
            </a:r>
            <a:r>
              <a:rPr lang="es-ES" sz="1200" dirty="0" err="1">
                <a:latin typeface="Arial" panose="020B0604020202020204" pitchFamily="34" charset="0"/>
                <a:cs typeface="Arial" panose="020B0604020202020204" pitchFamily="34" charset="0"/>
              </a:rPr>
              <a:t>poem</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to</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MelquisedecLisbet</a:t>
            </a:r>
            <a:r>
              <a:rPr lang="es-ES" sz="1200" dirty="0">
                <a:latin typeface="Arial" panose="020B0604020202020204" pitchFamily="34" charset="0"/>
                <a:cs typeface="Arial" panose="020B0604020202020204" pitchFamily="34" charset="0"/>
              </a:rPr>
              <a:t> in </a:t>
            </a:r>
            <a:r>
              <a:rPr lang="es-ES" sz="1200" dirty="0" err="1">
                <a:latin typeface="Arial" panose="020B0604020202020204" pitchFamily="34" charset="0"/>
                <a:cs typeface="Arial" panose="020B0604020202020204" pitchFamily="34" charset="0"/>
              </a:rPr>
              <a:t>gratitude</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for</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being</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Wise</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Farmers</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If</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the</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child</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wants</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they</a:t>
            </a:r>
            <a:r>
              <a:rPr lang="es-ES" sz="1200" dirty="0">
                <a:latin typeface="Arial" panose="020B0604020202020204" pitchFamily="34" charset="0"/>
                <a:cs typeface="Arial" panose="020B0604020202020204" pitchFamily="34" charset="0"/>
              </a:rPr>
              <a:t> can </a:t>
            </a:r>
            <a:r>
              <a:rPr lang="es-ES" sz="1200" dirty="0" err="1">
                <a:latin typeface="Arial" panose="020B0604020202020204" pitchFamily="34" charset="0"/>
                <a:cs typeface="Arial" panose="020B0604020202020204" pitchFamily="34" charset="0"/>
              </a:rPr>
              <a:t>record</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it</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for</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our</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Mother</a:t>
            </a:r>
            <a:r>
              <a:rPr lang="es-ES" sz="1200" dirty="0">
                <a:latin typeface="Arial" panose="020B0604020202020204" pitchFamily="34" charset="0"/>
                <a:cs typeface="Arial" panose="020B0604020202020204" pitchFamily="34" charset="0"/>
              </a:rPr>
              <a:t> Lisbet.</a:t>
            </a:r>
            <a:endParaRPr lang="es-CR" sz="1200" dirty="0">
              <a:latin typeface="Arial" panose="020B0604020202020204" pitchFamily="34" charset="0"/>
              <a:cs typeface="Arial" panose="020B0604020202020204" pitchFamily="34" charset="0"/>
            </a:endParaRPr>
          </a:p>
          <a:p>
            <a:pPr marL="0" lvl="1"/>
            <a:r>
              <a:rPr lang="es-CR" sz="1200" dirty="0">
                <a:latin typeface="Arial" panose="020B0604020202020204" pitchFamily="34" charset="0"/>
                <a:cs typeface="Arial" panose="020B0604020202020204" pitchFamily="34" charset="0"/>
              </a:rPr>
              <a:t>			</a:t>
            </a:r>
          </a:p>
          <a:p>
            <a:pPr marL="0" lvl="1"/>
            <a:r>
              <a:rPr lang="es-CR" sz="1200" b="1" dirty="0" err="1">
                <a:latin typeface="Arial" panose="020B0604020202020204" pitchFamily="34" charset="0"/>
                <a:cs typeface="Arial" panose="020B0604020202020204" pitchFamily="34" charset="0"/>
              </a:rPr>
              <a:t>Materials</a:t>
            </a:r>
            <a:r>
              <a:rPr lang="es-CR" sz="1200" b="1" dirty="0">
                <a:latin typeface="Arial" panose="020B0604020202020204" pitchFamily="34" charset="0"/>
                <a:cs typeface="Arial" panose="020B0604020202020204" pitchFamily="34" charset="0"/>
              </a:rPr>
              <a:t>:			</a:t>
            </a:r>
            <a:endParaRPr lang="es-CR"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200" dirty="0" err="1">
                <a:latin typeface="Arial" panose="020B0604020202020204" pitchFamily="34" charset="0"/>
                <a:cs typeface="Arial" panose="020B0604020202020204" pitchFamily="34" charset="0"/>
              </a:rPr>
              <a:t>Pencil</a:t>
            </a:r>
            <a:endParaRPr lang="es-CR" sz="1200" dirty="0">
              <a:latin typeface="Arial" panose="020B0604020202020204" pitchFamily="34" charset="0"/>
              <a:cs typeface="Arial" panose="020B0604020202020204" pitchFamily="34" charset="0"/>
            </a:endParaRPr>
          </a:p>
          <a:p>
            <a:endParaRPr lang="es-CR" sz="1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2" name="Rectangle 1">
            <a:extLst>
              <a:ext uri="{FF2B5EF4-FFF2-40B4-BE49-F238E27FC236}">
                <a16:creationId xmlns:a16="http://schemas.microsoft.com/office/drawing/2014/main" id="{B7D423D4-8AEC-E32A-9189-31A6BBCFD539}"/>
              </a:ext>
            </a:extLst>
          </p:cNvPr>
          <p:cNvSpPr/>
          <p:nvPr/>
        </p:nvSpPr>
        <p:spPr>
          <a:xfrm>
            <a:off x="260649" y="829325"/>
            <a:ext cx="6360444" cy="646331"/>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#456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Wise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Farmers</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p>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MelquisedecLisbet</a:t>
            </a:r>
          </a:p>
        </p:txBody>
      </p:sp>
      <p:pic>
        <p:nvPicPr>
          <p:cNvPr id="5" name="Picture 4">
            <a:extLst>
              <a:ext uri="{FF2B5EF4-FFF2-40B4-BE49-F238E27FC236}">
                <a16:creationId xmlns:a16="http://schemas.microsoft.com/office/drawing/2014/main" id="{7424B224-7C06-9249-2882-590B592E5B0B}"/>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68 Rectángulo">
            <a:extLst>
              <a:ext uri="{FF2B5EF4-FFF2-40B4-BE49-F238E27FC236}">
                <a16:creationId xmlns:a16="http://schemas.microsoft.com/office/drawing/2014/main" id="{90B49356-C94D-3273-600C-1E2A4C11C0F1}"/>
              </a:ext>
            </a:extLst>
          </p:cNvPr>
          <p:cNvSpPr>
            <a:spLocks noChangeArrowheads="1"/>
          </p:cNvSpPr>
          <p:nvPr/>
        </p:nvSpPr>
        <p:spPr bwMode="auto">
          <a:xfrm>
            <a:off x="1484784" y="1527919"/>
            <a:ext cx="405586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3" name="TextBox 2">
            <a:extLst>
              <a:ext uri="{FF2B5EF4-FFF2-40B4-BE49-F238E27FC236}">
                <a16:creationId xmlns:a16="http://schemas.microsoft.com/office/drawing/2014/main" id="{6587F14B-428B-6D75-5E13-D808A441187A}"/>
              </a:ext>
            </a:extLst>
          </p:cNvPr>
          <p:cNvSpPr txBox="1"/>
          <p:nvPr/>
        </p:nvSpPr>
        <p:spPr>
          <a:xfrm>
            <a:off x="836712" y="2120815"/>
            <a:ext cx="5184576" cy="6555641"/>
          </a:xfrm>
          <a:prstGeom prst="rect">
            <a:avLst/>
          </a:prstGeom>
          <a:noFill/>
        </p:spPr>
        <p:txBody>
          <a:bodyPr wrap="square">
            <a:spAutoFit/>
          </a:bodyPr>
          <a:lstStyle/>
          <a:p>
            <a:pPr algn="ctr"/>
            <a:r>
              <a:rPr lang="en-US" sz="2000" b="1" u="sng" dirty="0"/>
              <a:t>You Clean my Mind</a:t>
            </a:r>
          </a:p>
          <a:p>
            <a:pPr algn="ctr"/>
            <a:endParaRPr lang="en-US" sz="2000" dirty="0"/>
          </a:p>
          <a:p>
            <a:pPr algn="ctr"/>
            <a:r>
              <a:rPr lang="en-US" sz="2000" dirty="0"/>
              <a:t>Christ Lisbet my Guide</a:t>
            </a:r>
          </a:p>
          <a:p>
            <a:pPr algn="ctr"/>
            <a:r>
              <a:rPr lang="en-US" sz="2000" dirty="0"/>
              <a:t>I have Believed and Trusted in You</a:t>
            </a:r>
          </a:p>
          <a:p>
            <a:pPr algn="ctr"/>
            <a:r>
              <a:rPr lang="en-US" sz="2000" dirty="0"/>
              <a:t>You protect and take care of me</a:t>
            </a:r>
          </a:p>
          <a:p>
            <a:pPr algn="ctr"/>
            <a:r>
              <a:rPr lang="en-US" sz="2000" dirty="0"/>
              <a:t>You will never put me to shame</a:t>
            </a:r>
          </a:p>
          <a:p>
            <a:pPr algn="ctr"/>
            <a:endParaRPr lang="en-US" sz="2000" dirty="0"/>
          </a:p>
          <a:p>
            <a:pPr algn="ctr"/>
            <a:r>
              <a:rPr lang="en-US" sz="2000" dirty="0"/>
              <a:t>With Your Holy words</a:t>
            </a:r>
          </a:p>
          <a:p>
            <a:pPr algn="ctr"/>
            <a:r>
              <a:rPr lang="en-US" sz="2000" dirty="0"/>
              <a:t>Of Justice and Truth</a:t>
            </a:r>
          </a:p>
          <a:p>
            <a:pPr algn="ctr"/>
            <a:r>
              <a:rPr lang="en-US" sz="2000" dirty="0"/>
              <a:t>You work on the land in my mind</a:t>
            </a:r>
          </a:p>
          <a:p>
            <a:pPr algn="ctr"/>
            <a:r>
              <a:rPr lang="en-US" sz="2000" dirty="0"/>
              <a:t>You purify and whiten it</a:t>
            </a:r>
          </a:p>
          <a:p>
            <a:pPr algn="ctr"/>
            <a:endParaRPr lang="en-US" sz="2000" dirty="0"/>
          </a:p>
          <a:p>
            <a:pPr algn="ctr"/>
            <a:r>
              <a:rPr lang="en-US" sz="2000" dirty="0"/>
              <a:t>You educate me, with Your Love and Patience</a:t>
            </a:r>
          </a:p>
          <a:p>
            <a:pPr algn="ctr"/>
            <a:r>
              <a:rPr lang="en-US" sz="2000" dirty="0"/>
              <a:t>Forming Your Spiritual Creation in me</a:t>
            </a:r>
          </a:p>
          <a:p>
            <a:pPr algn="ctr"/>
            <a:r>
              <a:rPr lang="en-US" sz="2000" dirty="0"/>
              <a:t>To obtain a Good Harvest</a:t>
            </a:r>
          </a:p>
          <a:p>
            <a:pPr algn="ctr"/>
            <a:r>
              <a:rPr lang="en-US" sz="2000" dirty="0"/>
              <a:t>For an eternity</a:t>
            </a:r>
          </a:p>
          <a:p>
            <a:pPr algn="ctr"/>
            <a:endParaRPr lang="en-US" sz="2000" dirty="0"/>
          </a:p>
          <a:p>
            <a:pPr algn="ctr"/>
            <a:r>
              <a:rPr lang="en-US" sz="2000" dirty="0"/>
              <a:t>Praise, Honor and Glory</a:t>
            </a:r>
          </a:p>
          <a:p>
            <a:pPr algn="ctr"/>
            <a:r>
              <a:rPr lang="en-US" sz="2000" dirty="0"/>
              <a:t>To the Ones that Cleanse the mind</a:t>
            </a:r>
          </a:p>
          <a:p>
            <a:pPr algn="ctr"/>
            <a:r>
              <a:rPr lang="en-US" sz="2000" dirty="0"/>
              <a:t>To the Wise Farmers</a:t>
            </a:r>
          </a:p>
          <a:p>
            <a:pPr algn="ctr"/>
            <a:r>
              <a:rPr lang="en-US" sz="2000" dirty="0" err="1"/>
              <a:t>MelquisedecChristLisbet</a:t>
            </a:r>
            <a:r>
              <a:rPr lang="en-US" sz="2000" dirty="0"/>
              <a:t>!</a:t>
            </a:r>
          </a:p>
        </p:txBody>
      </p:sp>
      <p:sp>
        <p:nvSpPr>
          <p:cNvPr id="4" name="Rectangle 3">
            <a:extLst>
              <a:ext uri="{FF2B5EF4-FFF2-40B4-BE49-F238E27FC236}">
                <a16:creationId xmlns:a16="http://schemas.microsoft.com/office/drawing/2014/main" id="{0574616F-A8FA-D3E8-1E48-F7D4BDDD593F}"/>
              </a:ext>
            </a:extLst>
          </p:cNvPr>
          <p:cNvSpPr/>
          <p:nvPr/>
        </p:nvSpPr>
        <p:spPr>
          <a:xfrm>
            <a:off x="260649" y="973341"/>
            <a:ext cx="6360444" cy="646331"/>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#456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Wise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Farmers</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p>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MelquisedecLisbet</a:t>
            </a:r>
          </a:p>
        </p:txBody>
      </p:sp>
      <p:pic>
        <p:nvPicPr>
          <p:cNvPr id="5" name="Picture 4">
            <a:extLst>
              <a:ext uri="{FF2B5EF4-FFF2-40B4-BE49-F238E27FC236}">
                <a16:creationId xmlns:a16="http://schemas.microsoft.com/office/drawing/2014/main" id="{809F6867-048C-6318-BC2A-BB2C00128444}"/>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349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3" name="Picture 2">
            <a:extLst>
              <a:ext uri="{FF2B5EF4-FFF2-40B4-BE49-F238E27FC236}">
                <a16:creationId xmlns:a16="http://schemas.microsoft.com/office/drawing/2014/main" id="{DCE19A4E-D326-2072-764E-A583987060E6}"/>
              </a:ext>
            </a:extLst>
          </p:cNvPr>
          <p:cNvPicPr>
            <a:picLocks noChangeAspect="1"/>
          </p:cNvPicPr>
          <p:nvPr/>
        </p:nvPicPr>
        <p:blipFill rotWithShape="1">
          <a:blip r:embed="rId3"/>
          <a:srcRect l="22700" t="20075" r="22701" b="20075"/>
          <a:stretch/>
        </p:blipFill>
        <p:spPr>
          <a:xfrm>
            <a:off x="14289" y="2470880"/>
            <a:ext cx="6829422" cy="4990731"/>
          </a:xfrm>
          <a:prstGeom prst="rect">
            <a:avLst/>
          </a:prstGeom>
        </p:spPr>
      </p:pic>
      <p:sp>
        <p:nvSpPr>
          <p:cNvPr id="4" name="TextBox 3">
            <a:extLst>
              <a:ext uri="{FF2B5EF4-FFF2-40B4-BE49-F238E27FC236}">
                <a16:creationId xmlns:a16="http://schemas.microsoft.com/office/drawing/2014/main" id="{F11E7558-B55C-F0F9-BC38-D3FEB2F9BAC7}"/>
              </a:ext>
            </a:extLst>
          </p:cNvPr>
          <p:cNvSpPr txBox="1"/>
          <p:nvPr/>
        </p:nvSpPr>
        <p:spPr>
          <a:xfrm>
            <a:off x="692696" y="1801510"/>
            <a:ext cx="5616624" cy="369332"/>
          </a:xfrm>
          <a:prstGeom prst="rect">
            <a:avLst/>
          </a:prstGeom>
          <a:noFill/>
        </p:spPr>
        <p:txBody>
          <a:bodyPr wrap="square" rtlCol="0">
            <a:spAutoFit/>
          </a:bodyPr>
          <a:lstStyle/>
          <a:p>
            <a:r>
              <a:rPr lang="en-US" dirty="0"/>
              <a:t>Holy angels, match the English word to the Spanish Word</a:t>
            </a:r>
          </a:p>
        </p:txBody>
      </p:sp>
      <p:sp>
        <p:nvSpPr>
          <p:cNvPr id="5" name="Rectangle 4">
            <a:extLst>
              <a:ext uri="{FF2B5EF4-FFF2-40B4-BE49-F238E27FC236}">
                <a16:creationId xmlns:a16="http://schemas.microsoft.com/office/drawing/2014/main" id="{5F13DC71-6F3F-19C6-1F47-7A71E8E23A34}"/>
              </a:ext>
            </a:extLst>
          </p:cNvPr>
          <p:cNvSpPr/>
          <p:nvPr/>
        </p:nvSpPr>
        <p:spPr>
          <a:xfrm>
            <a:off x="260649" y="901333"/>
            <a:ext cx="6360444" cy="646331"/>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#456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Wise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Farmers</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p>
          <a:p>
            <a:pPr algn="ctr" eaLnBrk="1" hangingPunct="1"/>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MelquisedecLisbet</a:t>
            </a:r>
          </a:p>
        </p:txBody>
      </p:sp>
      <p:pic>
        <p:nvPicPr>
          <p:cNvPr id="6" name="Picture 5">
            <a:extLst>
              <a:ext uri="{FF2B5EF4-FFF2-40B4-BE49-F238E27FC236}">
                <a16:creationId xmlns:a16="http://schemas.microsoft.com/office/drawing/2014/main" id="{135FA4BD-C2F5-949C-3BFE-0398EC5F182B}"/>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759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1041196</TotalTime>
  <Words>726</Words>
  <Application>Microsoft Office PowerPoint</Application>
  <PresentationFormat>On-screen Show (4:3)</PresentationFormat>
  <Paragraphs>67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7702</cp:revision>
  <cp:lastPrinted>2018-09-10T19:54:12Z</cp:lastPrinted>
  <dcterms:created xsi:type="dcterms:W3CDTF">2011-04-01T14:17:38Z</dcterms:created>
  <dcterms:modified xsi:type="dcterms:W3CDTF">2023-08-08T00:56:43Z</dcterms:modified>
</cp:coreProperties>
</file>