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8" r:id="rId4"/>
    <p:sldId id="279" r:id="rId5"/>
    <p:sldId id="280"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EC78"/>
    <a:srgbClr val="FF66CC"/>
    <a:srgbClr val="FF0066"/>
    <a:srgbClr val="F6BB00"/>
    <a:srgbClr val="009A46"/>
    <a:srgbClr val="652B91"/>
    <a:srgbClr val="178317"/>
    <a:srgbClr val="F26A1E"/>
    <a:srgbClr val="F81D06"/>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55" autoAdjust="0"/>
    <p:restoredTop sz="94434" autoAdjust="0"/>
  </p:normalViewPr>
  <p:slideViewPr>
    <p:cSldViewPr>
      <p:cViewPr>
        <p:scale>
          <a:sx n="60" d="100"/>
          <a:sy n="60" d="100"/>
        </p:scale>
        <p:origin x="2180" y="10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16/08/2023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16/08/2023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16/08/2023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publicdomainpictures.net/view-image.php?image=34588&amp;picture=fleur-de-lis-symbo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emf"/><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emf"/><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48778" y="1450504"/>
            <a:ext cx="6360444" cy="7325082"/>
          </a:xfrm>
          <a:prstGeom prst="rect">
            <a:avLst/>
          </a:prstGeom>
          <a:noFill/>
          <a:ln w="19050">
            <a:noFill/>
            <a:prstDash val="dashDot"/>
            <a:miter lim="800000"/>
            <a:headEnd/>
            <a:tailEnd/>
          </a:ln>
        </p:spPr>
        <p:txBody>
          <a:bodyPr wrap="square">
            <a:spAutoFit/>
          </a:bodyPr>
          <a:lstStyle/>
          <a:p>
            <a:pPr algn="ctr"/>
            <a:r>
              <a:rPr lang="en-US" sz="1400" dirty="0">
                <a:latin typeface="Arial" panose="020B0604020202020204" pitchFamily="34" charset="0"/>
                <a:cs typeface="Arial" panose="020B0604020202020204" pitchFamily="34" charset="0"/>
              </a:rPr>
              <a:t>Wise brothers, today Christ Lisbet explains what we should say if someone asks if we go to church. These wise words makes it known who God truly is and what They want from Their spiritual children.</a:t>
            </a:r>
          </a:p>
          <a:p>
            <a:pPr algn="ctr"/>
            <a:r>
              <a:rPr lang="en-US" sz="1000" b="1" dirty="0">
                <a:solidFill>
                  <a:srgbClr val="C00000"/>
                </a:solidFill>
                <a:latin typeface="Arial" panose="020B0604020202020204" pitchFamily="34" charset="0"/>
                <a:cs typeface="Arial" panose="020B0604020202020204" pitchFamily="34" charset="0"/>
              </a:rPr>
              <a:t>CLIP</a:t>
            </a:r>
          </a:p>
          <a:p>
            <a:r>
              <a:rPr lang="en-US" sz="1400" dirty="0">
                <a:latin typeface="Arial" panose="020B0604020202020204" pitchFamily="34" charset="0"/>
                <a:cs typeface="Arial" panose="020B0604020202020204" pitchFamily="34" charset="0"/>
              </a:rPr>
              <a:t>By sharing these wise words, what we are saying is:</a:t>
            </a:r>
          </a:p>
          <a:p>
            <a:pPr marL="285750" indent="-285750">
              <a:buBlip>
                <a:blip r:embed="rId3">
                  <a:extLst>
                    <a:ext uri="{837473B0-CC2E-450A-ABE3-18F120FF3D39}">
                      <a1611:picAttrSrcUrl xmlns:a1611="http://schemas.microsoft.com/office/drawing/2016/11/main" r:id="rId4"/>
                    </a:ext>
                  </a:extLst>
                </a:blip>
              </a:buBlip>
            </a:pPr>
            <a:r>
              <a:rPr lang="en-US" sz="1400" dirty="0">
                <a:latin typeface="Arial" panose="020B0604020202020204" pitchFamily="34" charset="0"/>
                <a:cs typeface="Arial" panose="020B0604020202020204" pitchFamily="34" charset="0"/>
              </a:rPr>
              <a:t>God MelquisedecLisbet are with us and in us all the time, 24 hours a day because They live in our mind and that makes us the church.</a:t>
            </a:r>
          </a:p>
          <a:p>
            <a:pPr marL="285750" indent="-285750">
              <a:buBlip>
                <a:blip r:embed="rId3">
                  <a:extLst>
                    <a:ext uri="{837473B0-CC2E-450A-ABE3-18F120FF3D39}">
                      <a1611:picAttrSrcUrl xmlns:a1611="http://schemas.microsoft.com/office/drawing/2016/11/main" r:id="rId4"/>
                    </a:ext>
                  </a:extLst>
                </a:blip>
              </a:buBlip>
            </a:pPr>
            <a:r>
              <a:rPr lang="en-US" sz="1400" dirty="0">
                <a:latin typeface="Arial" panose="020B0604020202020204" pitchFamily="34" charset="0"/>
                <a:cs typeface="Arial" panose="020B0604020202020204" pitchFamily="34" charset="0"/>
              </a:rPr>
              <a:t>We are the body of Christ Lisbet and we know what is pleasing and what is not pleasing to God. That is why we take captive any thought that is not pleasing to God.</a:t>
            </a:r>
          </a:p>
          <a:p>
            <a:pPr marL="285750" indent="-285750">
              <a:buBlip>
                <a:blip r:embed="rId3">
                  <a:extLst>
                    <a:ext uri="{837473B0-CC2E-450A-ABE3-18F120FF3D39}">
                      <a1611:picAttrSrcUrl xmlns:a1611="http://schemas.microsoft.com/office/drawing/2016/11/main" r:id="rId4"/>
                    </a:ext>
                  </a:extLst>
                </a:blip>
              </a:buBlip>
            </a:pPr>
            <a:r>
              <a:rPr lang="en-US" sz="1400" dirty="0">
                <a:latin typeface="Arial" panose="020B0604020202020204" pitchFamily="34" charset="0"/>
                <a:cs typeface="Arial" panose="020B0604020202020204" pitchFamily="34" charset="0"/>
              </a:rPr>
              <a:t>We do righteous deeds, as we have learned from Christ Lisbet, according to the new spiritual creation that God has made in us. That is how we dress Christ in Fine and Resplendent Linens. That is why we always have the protection of God  MelquisedecLisbet.</a:t>
            </a:r>
          </a:p>
          <a:p>
            <a:pPr marL="285750" indent="-285750">
              <a:buBlip>
                <a:blip r:embed="rId3">
                  <a:extLst>
                    <a:ext uri="{837473B0-CC2E-450A-ABE3-18F120FF3D39}">
                      <a1611:picAttrSrcUrl xmlns:a1611="http://schemas.microsoft.com/office/drawing/2016/11/main" r:id="rId4"/>
                    </a:ext>
                  </a:extLst>
                </a:blip>
              </a:buBlip>
            </a:pPr>
            <a:r>
              <a:rPr lang="en-US" sz="1400" dirty="0">
                <a:latin typeface="Arial" panose="020B0604020202020204" pitchFamily="34" charset="0"/>
                <a:cs typeface="Arial" panose="020B0604020202020204" pitchFamily="34" charset="0"/>
              </a:rPr>
              <a:t>We dedicate time for Christ everyday, not just on Sundays.  We listen attentively to Her daily verses, every testimony, greeting, and song of praise that is shared with us because we are grateful for everything They give us.</a:t>
            </a:r>
          </a:p>
          <a:p>
            <a:pPr marL="285750" indent="-285750">
              <a:buBlip>
                <a:blip r:embed="rId3">
                  <a:extLst>
                    <a:ext uri="{837473B0-CC2E-450A-ABE3-18F120FF3D39}">
                      <a1611:picAttrSrcUrl xmlns:a1611="http://schemas.microsoft.com/office/drawing/2016/11/main" r:id="rId4"/>
                    </a:ext>
                  </a:extLst>
                </a:blip>
              </a:buBlip>
            </a:pPr>
            <a:r>
              <a:rPr lang="en-US" sz="1400" dirty="0">
                <a:latin typeface="Arial" panose="020B0604020202020204" pitchFamily="34" charset="0"/>
                <a:cs typeface="Arial" panose="020B0604020202020204" pitchFamily="34" charset="0"/>
              </a:rPr>
              <a:t>We especially appreciate that Christ shares Her Wisdom with us because that is what helps us defeat physical death. </a:t>
            </a:r>
          </a:p>
          <a:p>
            <a:pPr marL="285750" indent="-285750">
              <a:buBlip>
                <a:blip r:embed="rId3">
                  <a:extLst>
                    <a:ext uri="{837473B0-CC2E-450A-ABE3-18F120FF3D39}">
                      <a1611:picAttrSrcUrl xmlns:a1611="http://schemas.microsoft.com/office/drawing/2016/11/main" r:id="rId4"/>
                    </a:ext>
                  </a:extLst>
                </a:blip>
              </a:buBlip>
            </a:pPr>
            <a:r>
              <a:rPr lang="en-US" sz="1400" dirty="0">
                <a:latin typeface="Arial" panose="020B0604020202020204" pitchFamily="34" charset="0"/>
                <a:cs typeface="Arial" panose="020B0604020202020204" pitchFamily="34" charset="0"/>
              </a:rPr>
              <a:t>All of this is thanks to Christ Lisbet being present, just like She promised. </a:t>
            </a:r>
          </a:p>
          <a:p>
            <a:pPr marL="285750" indent="-285750">
              <a:buBlip>
                <a:blip r:embed="rId3">
                  <a:extLst>
                    <a:ext uri="{837473B0-CC2E-450A-ABE3-18F120FF3D39}">
                      <a1611:picAttrSrcUrl xmlns:a1611="http://schemas.microsoft.com/office/drawing/2016/11/main" r:id="rId4"/>
                    </a:ext>
                  </a:extLst>
                </a:blip>
              </a:buBlip>
            </a:pPr>
            <a:r>
              <a:rPr lang="en-US" sz="1400" dirty="0">
                <a:latin typeface="Arial" panose="020B0604020202020204" pitchFamily="34" charset="0"/>
                <a:cs typeface="Arial" panose="020B0604020202020204" pitchFamily="34" charset="0"/>
              </a:rPr>
              <a:t>She came to clean Her era, it happens in these times, in this era. She is cleaning our mind everyday and transforms our way of living so we can please God.</a:t>
            </a:r>
          </a:p>
          <a:p>
            <a:endParaRPr lang="en-US" sz="10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Holy brothers, what a great honor and privilege to be able to be taught by God Themselves and know that we are the True church of God that lives forever.</a:t>
            </a:r>
          </a:p>
          <a:p>
            <a:endParaRPr lang="en-US" sz="1000" dirty="0">
              <a:latin typeface="Arial" panose="020B0604020202020204" pitchFamily="34" charset="0"/>
              <a:cs typeface="Arial" panose="020B0604020202020204" pitchFamily="34" charset="0"/>
            </a:endParaRPr>
          </a:p>
          <a:p>
            <a:pPr algn="ctr"/>
            <a:r>
              <a:rPr lang="en-US" b="1" dirty="0">
                <a:solidFill>
                  <a:srgbClr val="00B050"/>
                </a:solidFill>
                <a:latin typeface="Arial" panose="020B0604020202020204" pitchFamily="34" charset="0"/>
                <a:cs typeface="Arial" panose="020B0604020202020204" pitchFamily="34" charset="0"/>
              </a:rPr>
              <a:t>Thank you </a:t>
            </a:r>
            <a:r>
              <a:rPr lang="en-US" b="1" dirty="0">
                <a:solidFill>
                  <a:srgbClr val="00B050"/>
                </a:solidFill>
              </a:rPr>
              <a:t>MelquisedecLisbet, for sharing Your Wisdom with us and helping us conquer everything that is not pleasing to You. Amen, Hallelujah! </a:t>
            </a:r>
          </a:p>
          <a:p>
            <a:pPr algn="ctr"/>
            <a:r>
              <a:rPr lang="en-US" b="1" dirty="0">
                <a:solidFill>
                  <a:srgbClr val="00B050"/>
                </a:solidFill>
                <a:latin typeface="Arial" panose="020B0604020202020204" pitchFamily="34" charset="0"/>
                <a:cs typeface="Arial" panose="020B0604020202020204" pitchFamily="34" charset="0"/>
              </a:rPr>
              <a:t>For </a:t>
            </a:r>
            <a:r>
              <a:rPr lang="en-US" b="1" dirty="0">
                <a:solidFill>
                  <a:srgbClr val="00B050"/>
                </a:solidFill>
              </a:rPr>
              <a:t>MelquisedecLisbet!  </a:t>
            </a:r>
          </a:p>
          <a:p>
            <a:pPr algn="ctr"/>
            <a:r>
              <a:rPr lang="en-US" b="1" dirty="0">
                <a:solidFill>
                  <a:srgbClr val="00B050"/>
                </a:solidFill>
              </a:rPr>
              <a:t>For God the Father and for God the Mother!</a:t>
            </a: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sp>
        <p:nvSpPr>
          <p:cNvPr id="2" name="Rectangle 1">
            <a:extLst>
              <a:ext uri="{FF2B5EF4-FFF2-40B4-BE49-F238E27FC236}">
                <a16:creationId xmlns:a16="http://schemas.microsoft.com/office/drawing/2014/main" id="{805C70DB-5412-F966-900E-7F8A00E7E2BE}"/>
              </a:ext>
            </a:extLst>
          </p:cNvPr>
          <p:cNvSpPr/>
          <p:nvPr/>
        </p:nvSpPr>
        <p:spPr>
          <a:xfrm>
            <a:off x="261442" y="837603"/>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#458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True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Church</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3" name="Picture 2">
            <a:extLst>
              <a:ext uri="{FF2B5EF4-FFF2-40B4-BE49-F238E27FC236}">
                <a16:creationId xmlns:a16="http://schemas.microsoft.com/office/drawing/2014/main" id="{587C1E77-CCA0-2B50-0EE1-FAAF7256352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1022269"/>
            <a:ext cx="643890" cy="659130"/>
          </a:xfrm>
          <a:prstGeom prst="rect">
            <a:avLst/>
          </a:prstGeom>
        </p:spPr>
      </p:pic>
      <p:pic>
        <p:nvPicPr>
          <p:cNvPr id="4" name="Picture 3">
            <a:extLst>
              <a:ext uri="{FF2B5EF4-FFF2-40B4-BE49-F238E27FC236}">
                <a16:creationId xmlns:a16="http://schemas.microsoft.com/office/drawing/2014/main" id="{B585D2BE-94A2-1E70-1BE3-88E69D90F51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39438" y="1081172"/>
            <a:ext cx="643890" cy="659130"/>
          </a:xfrm>
          <a:prstGeom prst="rect">
            <a:avLst/>
          </a:prstGeom>
        </p:spPr>
      </p:pic>
      <p:pic>
        <p:nvPicPr>
          <p:cNvPr id="5" name="Picture 4">
            <a:extLst>
              <a:ext uri="{FF2B5EF4-FFF2-40B4-BE49-F238E27FC236}">
                <a16:creationId xmlns:a16="http://schemas.microsoft.com/office/drawing/2014/main" id="{EA6FEE5B-95AD-F6E2-0D24-3ED06F71E8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31648" y="8437293"/>
            <a:ext cx="643890" cy="659130"/>
          </a:xfrm>
          <a:prstGeom prst="rect">
            <a:avLst/>
          </a:prstGeom>
        </p:spPr>
      </p:pic>
      <p:pic>
        <p:nvPicPr>
          <p:cNvPr id="6" name="Picture 5">
            <a:extLst>
              <a:ext uri="{FF2B5EF4-FFF2-40B4-BE49-F238E27FC236}">
                <a16:creationId xmlns:a16="http://schemas.microsoft.com/office/drawing/2014/main" id="{0988AB8F-CABA-AAB6-14B7-CDF1A357A2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538" y="8424507"/>
            <a:ext cx="643890" cy="659130"/>
          </a:xfrm>
          <a:prstGeom prst="rect">
            <a:avLst/>
          </a:prstGeom>
        </p:spPr>
      </p:pic>
      <p:pic>
        <p:nvPicPr>
          <p:cNvPr id="8" name="Picture 7">
            <a:extLst>
              <a:ext uri="{FF2B5EF4-FFF2-40B4-BE49-F238E27FC236}">
                <a16:creationId xmlns:a16="http://schemas.microsoft.com/office/drawing/2014/main" id="{4D2C34BD-64A6-884B-5584-1D030820C924}"/>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78070"/>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320" y="1910538"/>
            <a:ext cx="6192688" cy="381642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the younger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the older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to the topic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 not have access to the video</a:t>
            </a:r>
            <a:r>
              <a:rPr lang="es-CR" sz="1200" dirty="0">
                <a:latin typeface="Arial" panose="020B0604020202020204" pitchFamily="34" charset="0"/>
                <a:cs typeface="Arial" panose="020B0604020202020204" pitchFamily="34" charset="0"/>
              </a:rPr>
              <a:t>:</a:t>
            </a:r>
            <a:endParaRPr lang="es-CR" sz="1200" b="1" dirty="0">
              <a:solidFill>
                <a:srgbClr val="C00000"/>
              </a:solidFill>
              <a:latin typeface="Arial" panose="020B0604020202020204" pitchFamily="34" charset="0"/>
              <a:cs typeface="Arial" panose="020B0604020202020204" pitchFamily="34" charset="0"/>
            </a:endParaRPr>
          </a:p>
          <a:p>
            <a:pPr marL="228600" indent="-228600">
              <a:buFont typeface="+mj-lt"/>
              <a:buAutoNum type="arabicPeriod"/>
            </a:pPr>
            <a:r>
              <a:rPr lang="es-CR" sz="1200" dirty="0" err="1">
                <a:latin typeface="Arial" panose="020B0604020202020204" pitchFamily="34" charset="0"/>
                <a:cs typeface="Arial" panose="020B0604020202020204" pitchFamily="34" charset="0"/>
              </a:rPr>
              <a:t>What</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makes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us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true </a:t>
            </a:r>
            <a:r>
              <a:rPr lang="es-CR" sz="1200" dirty="0" err="1">
                <a:latin typeface="Arial" panose="020B0604020202020204" pitchFamily="34" charset="0"/>
                <a:cs typeface="Arial" panose="020B0604020202020204" pitchFamily="34" charset="0"/>
              </a:rPr>
              <a:t>church</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of</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MelquisedecLisbet</a:t>
            </a:r>
            <a:r>
              <a:rPr lang="es-CR" sz="1200" dirty="0">
                <a:latin typeface="Arial" panose="020B0604020202020204" pitchFamily="34" charset="0"/>
                <a:cs typeface="Arial" panose="020B0604020202020204" pitchFamily="34" charset="0"/>
              </a:rPr>
              <a:t>? </a:t>
            </a:r>
            <a:r>
              <a:rPr lang="en-US" sz="1200" b="1" dirty="0">
                <a:solidFill>
                  <a:srgbClr val="44EC78"/>
                </a:solidFill>
                <a:latin typeface="Arial" panose="020B0604020202020204" pitchFamily="34" charset="0"/>
                <a:cs typeface="Arial" panose="020B0604020202020204" pitchFamily="34" charset="0"/>
              </a:rPr>
              <a:t>That MelquisedecLisbet live in our mind and by listening to Their Wise Words and putting them into practice we can take any thought captive to have righteous actions.</a:t>
            </a:r>
            <a:r>
              <a:rPr lang="es-CR" sz="1200" dirty="0">
                <a:solidFill>
                  <a:srgbClr val="C00000"/>
                </a:solidFill>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collaborator/parent should encourage the child to answer the questions while the candle is on the screen.</a:t>
            </a: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of how important it is to review the lessons at home.</a:t>
            </a:r>
          </a:p>
          <a:p>
            <a:pPr marL="0" lvl="1"/>
            <a:endParaRPr lang="en-US" sz="1200" dirty="0">
              <a:latin typeface="Arial" panose="020B0604020202020204" pitchFamily="34" charset="0"/>
              <a:cs typeface="Arial" panose="020B0604020202020204" pitchFamily="34" charset="0"/>
            </a:endParaRPr>
          </a:p>
          <a:p>
            <a:pPr marL="0" lvl="1"/>
            <a:r>
              <a:rPr lang="es-CR" sz="1200" b="1" dirty="0" err="1">
                <a:latin typeface="Arial" panose="020B0604020202020204" pitchFamily="34" charset="0"/>
                <a:cs typeface="Arial" panose="020B0604020202020204" pitchFamily="34" charset="0"/>
              </a:rPr>
              <a:t>Activity</a:t>
            </a:r>
            <a:r>
              <a:rPr lang="es-CR" sz="1200" b="1" dirty="0">
                <a:latin typeface="Arial" panose="020B0604020202020204" pitchFamily="34" charset="0"/>
                <a:cs typeface="Arial" panose="020B0604020202020204" pitchFamily="34" charset="0"/>
              </a:rPr>
              <a:t>:</a:t>
            </a:r>
          </a:p>
          <a:p>
            <a:pPr marL="0" lvl="1"/>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will</a:t>
            </a:r>
            <a:r>
              <a:rPr lang="es-CR" sz="1200" dirty="0">
                <a:latin typeface="Arial" panose="020B0604020202020204" pitchFamily="34" charset="0"/>
                <a:cs typeface="Arial" panose="020B0604020202020204" pitchFamily="34" charset="0"/>
              </a:rPr>
              <a:t> color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drawing</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from</a:t>
            </a:r>
            <a:r>
              <a:rPr lang="es-CR" sz="1200" dirty="0">
                <a:latin typeface="Arial" panose="020B0604020202020204" pitchFamily="34" charset="0"/>
                <a:cs typeface="Arial" panose="020B0604020202020204" pitchFamily="34" charset="0"/>
              </a:rPr>
              <a:t> page 3.</a:t>
            </a:r>
          </a:p>
          <a:p>
            <a:pPr marL="0" lvl="1"/>
            <a:r>
              <a:rPr lang="es-CR" sz="1200" dirty="0">
                <a:latin typeface="Arial" panose="020B0604020202020204" pitchFamily="34" charset="0"/>
                <a:cs typeface="Arial" panose="020B0604020202020204" pitchFamily="34" charset="0"/>
              </a:rPr>
              <a:t>			</a:t>
            </a:r>
          </a:p>
          <a:p>
            <a:pPr marL="0" lvl="1"/>
            <a:r>
              <a:rPr lang="es-CR" sz="1200" b="1" dirty="0" err="1">
                <a:latin typeface="Arial" panose="020B0604020202020204" pitchFamily="34" charset="0"/>
                <a:cs typeface="Arial" panose="020B0604020202020204" pitchFamily="34" charset="0"/>
              </a:rPr>
              <a:t>Materials</a:t>
            </a:r>
            <a:r>
              <a:rPr lang="es-CR" sz="1200" b="1" dirty="0">
                <a:latin typeface="Arial" panose="020B0604020202020204" pitchFamily="34" charset="0"/>
                <a:cs typeface="Arial" panose="020B0604020202020204" pitchFamily="34" charset="0"/>
              </a:rPr>
              <a:t>:			</a:t>
            </a:r>
            <a:endParaRPr lang="es-CR"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sz="1200" dirty="0" err="1">
                <a:latin typeface="Arial" panose="020B0604020202020204" pitchFamily="34" charset="0"/>
                <a:cs typeface="Arial" panose="020B0604020202020204" pitchFamily="34" charset="0"/>
              </a:rPr>
              <a:t>Crayons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colored</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pencils</a:t>
            </a:r>
            <a:r>
              <a:rPr lang="es-CR" sz="1200" dirty="0">
                <a:latin typeface="Arial" panose="020B0604020202020204" pitchFamily="34" charset="0"/>
                <a:cs typeface="Arial" panose="020B0604020202020204" pitchFamily="34" charset="0"/>
              </a:rPr>
              <a:t> </a:t>
            </a:r>
          </a:p>
          <a:p>
            <a:endParaRPr lang="es-CR" sz="1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4" name="Picture 3">
            <a:extLst>
              <a:ext uri="{FF2B5EF4-FFF2-40B4-BE49-F238E27FC236}">
                <a16:creationId xmlns:a16="http://schemas.microsoft.com/office/drawing/2014/main" id="{E5B10DE3-F1FD-C456-82EC-FF8DAA2CAD86}"/>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876D4D93-3CC7-3A19-4034-3DA74B327F72}"/>
              </a:ext>
            </a:extLst>
          </p:cNvPr>
          <p:cNvSpPr/>
          <p:nvPr/>
        </p:nvSpPr>
        <p:spPr>
          <a:xfrm>
            <a:off x="261442" y="837603"/>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#458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True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Church</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sp>
        <p:nvSpPr>
          <p:cNvPr id="6" name="68 Rectángulo">
            <a:extLst>
              <a:ext uri="{FF2B5EF4-FFF2-40B4-BE49-F238E27FC236}">
                <a16:creationId xmlns:a16="http://schemas.microsoft.com/office/drawing/2014/main" id="{B579B6B9-8747-65CF-FCB6-F5CC9BA4CB1C}"/>
              </a:ext>
            </a:extLst>
          </p:cNvPr>
          <p:cNvSpPr>
            <a:spLocks noChangeArrowheads="1"/>
          </p:cNvSpPr>
          <p:nvPr/>
        </p:nvSpPr>
        <p:spPr bwMode="auto">
          <a:xfrm>
            <a:off x="1412776" y="1475656"/>
            <a:ext cx="405586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11" name="TextBox 10">
            <a:extLst>
              <a:ext uri="{FF2B5EF4-FFF2-40B4-BE49-F238E27FC236}">
                <a16:creationId xmlns:a16="http://schemas.microsoft.com/office/drawing/2014/main" id="{DD99F923-43F3-A348-F896-1B6A8F464D1C}"/>
              </a:ext>
            </a:extLst>
          </p:cNvPr>
          <p:cNvSpPr txBox="1"/>
          <p:nvPr/>
        </p:nvSpPr>
        <p:spPr>
          <a:xfrm>
            <a:off x="260649" y="1721653"/>
            <a:ext cx="6288437" cy="369332"/>
          </a:xfrm>
          <a:prstGeom prst="rect">
            <a:avLst/>
          </a:prstGeom>
          <a:noFill/>
        </p:spPr>
        <p:txBody>
          <a:bodyPr wrap="square" rtlCol="0">
            <a:spAutoFit/>
          </a:bodyPr>
          <a:lstStyle/>
          <a:p>
            <a:r>
              <a:rPr lang="es-CR" dirty="0"/>
              <a:t>.</a:t>
            </a:r>
          </a:p>
        </p:txBody>
      </p:sp>
      <p:pic>
        <p:nvPicPr>
          <p:cNvPr id="3" name="Picture 2">
            <a:extLst>
              <a:ext uri="{FF2B5EF4-FFF2-40B4-BE49-F238E27FC236}">
                <a16:creationId xmlns:a16="http://schemas.microsoft.com/office/drawing/2014/main" id="{6E9AE1DD-7979-6B36-49D6-13BB01A524C1}"/>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a:extLst>
              <a:ext uri="{FF2B5EF4-FFF2-40B4-BE49-F238E27FC236}">
                <a16:creationId xmlns:a16="http://schemas.microsoft.com/office/drawing/2014/main" id="{E067CC9E-3AE6-976B-3D83-E1C929D243C9}"/>
              </a:ext>
            </a:extLst>
          </p:cNvPr>
          <p:cNvSpPr/>
          <p:nvPr/>
        </p:nvSpPr>
        <p:spPr>
          <a:xfrm>
            <a:off x="261442" y="837603"/>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#458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True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Church</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1026" name="Picture 2">
            <a:extLst>
              <a:ext uri="{FF2B5EF4-FFF2-40B4-BE49-F238E27FC236}">
                <a16:creationId xmlns:a16="http://schemas.microsoft.com/office/drawing/2014/main" id="{04C199C2-E9EF-5FAB-729F-8621200AF2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3" y="1403649"/>
            <a:ext cx="6858000" cy="7606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49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2" name="TextBox 1">
            <a:extLst>
              <a:ext uri="{FF2B5EF4-FFF2-40B4-BE49-F238E27FC236}">
                <a16:creationId xmlns:a16="http://schemas.microsoft.com/office/drawing/2014/main" id="{378A6416-8E20-F8FE-CD21-2D264E1E05A4}"/>
              </a:ext>
            </a:extLst>
          </p:cNvPr>
          <p:cNvSpPr txBox="1"/>
          <p:nvPr/>
        </p:nvSpPr>
        <p:spPr>
          <a:xfrm flipH="1">
            <a:off x="301515" y="1195425"/>
            <a:ext cx="6288436" cy="1261884"/>
          </a:xfrm>
          <a:prstGeom prst="rect">
            <a:avLst/>
          </a:prstGeom>
          <a:noFill/>
        </p:spPr>
        <p:txBody>
          <a:bodyPr wrap="square" rtlCol="0">
            <a:spAutoFit/>
          </a:bodyPr>
          <a:lstStyle/>
          <a:p>
            <a:pPr algn="ctr"/>
            <a:r>
              <a:rPr lang="es-CR" sz="2400" dirty="0"/>
              <a:t>Complete </a:t>
            </a:r>
            <a:r>
              <a:rPr lang="es-CR" sz="2400" dirty="0" err="1"/>
              <a:t>the</a:t>
            </a:r>
            <a:r>
              <a:rPr lang="es-CR" sz="2400" dirty="0"/>
              <a:t> </a:t>
            </a:r>
            <a:r>
              <a:rPr lang="es-CR" sz="2400" dirty="0" err="1"/>
              <a:t>crossword</a:t>
            </a:r>
            <a:r>
              <a:rPr lang="es-CR" sz="4000" dirty="0"/>
              <a:t>    </a:t>
            </a:r>
            <a:endParaRPr lang="es-CR" sz="2400" dirty="0"/>
          </a:p>
          <a:p>
            <a:endParaRPr lang="es-CR" dirty="0"/>
          </a:p>
          <a:p>
            <a:r>
              <a:rPr lang="es-CR" dirty="0"/>
              <a:t>  </a:t>
            </a:r>
          </a:p>
        </p:txBody>
      </p:sp>
      <p:pic>
        <p:nvPicPr>
          <p:cNvPr id="4" name="Picture 3">
            <a:extLst>
              <a:ext uri="{FF2B5EF4-FFF2-40B4-BE49-F238E27FC236}">
                <a16:creationId xmlns:a16="http://schemas.microsoft.com/office/drawing/2014/main" id="{910F319D-EBC9-842B-B681-DF04EDC7892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636C5D05-3D9E-7641-8DCC-E031A75B72FE}"/>
              </a:ext>
            </a:extLst>
          </p:cNvPr>
          <p:cNvSpPr/>
          <p:nvPr/>
        </p:nvSpPr>
        <p:spPr>
          <a:xfrm>
            <a:off x="261442" y="837603"/>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#458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True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Church</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6" name="Picture 5">
            <a:extLst>
              <a:ext uri="{FF2B5EF4-FFF2-40B4-BE49-F238E27FC236}">
                <a16:creationId xmlns:a16="http://schemas.microsoft.com/office/drawing/2014/main" id="{53FD2CEA-CAFB-8C51-A346-F1756E6116F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7999" y="1512162"/>
            <a:ext cx="7299325" cy="9443085"/>
          </a:xfrm>
          <a:prstGeom prst="rect">
            <a:avLst/>
          </a:prstGeom>
        </p:spPr>
      </p:pic>
    </p:spTree>
    <p:extLst>
      <p:ext uri="{BB962C8B-B14F-4D97-AF65-F5344CB8AC3E}">
        <p14:creationId xmlns:p14="http://schemas.microsoft.com/office/powerpoint/2010/main" val="1824700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2" name="TextBox 1">
            <a:extLst>
              <a:ext uri="{FF2B5EF4-FFF2-40B4-BE49-F238E27FC236}">
                <a16:creationId xmlns:a16="http://schemas.microsoft.com/office/drawing/2014/main" id="{378A6416-8E20-F8FE-CD21-2D264E1E05A4}"/>
              </a:ext>
            </a:extLst>
          </p:cNvPr>
          <p:cNvSpPr txBox="1"/>
          <p:nvPr/>
        </p:nvSpPr>
        <p:spPr>
          <a:xfrm flipH="1">
            <a:off x="332656" y="1501348"/>
            <a:ext cx="6288436" cy="923330"/>
          </a:xfrm>
          <a:prstGeom prst="rect">
            <a:avLst/>
          </a:prstGeom>
          <a:noFill/>
        </p:spPr>
        <p:txBody>
          <a:bodyPr wrap="square" rtlCol="0">
            <a:spAutoFit/>
          </a:bodyPr>
          <a:lstStyle/>
          <a:p>
            <a:pPr algn="ctr"/>
            <a:r>
              <a:rPr lang="es-CR" dirty="0" err="1"/>
              <a:t>Answers</a:t>
            </a:r>
            <a:endParaRPr lang="es-CR" dirty="0"/>
          </a:p>
          <a:p>
            <a:endParaRPr lang="es-CR" dirty="0"/>
          </a:p>
          <a:p>
            <a:r>
              <a:rPr lang="es-CR" dirty="0"/>
              <a:t>  </a:t>
            </a:r>
          </a:p>
        </p:txBody>
      </p:sp>
      <p:pic>
        <p:nvPicPr>
          <p:cNvPr id="4" name="Picture 3">
            <a:extLst>
              <a:ext uri="{FF2B5EF4-FFF2-40B4-BE49-F238E27FC236}">
                <a16:creationId xmlns:a16="http://schemas.microsoft.com/office/drawing/2014/main" id="{910F319D-EBC9-842B-B681-DF04EDC7892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636C5D05-3D9E-7641-8DCC-E031A75B72FE}"/>
              </a:ext>
            </a:extLst>
          </p:cNvPr>
          <p:cNvSpPr/>
          <p:nvPr/>
        </p:nvSpPr>
        <p:spPr>
          <a:xfrm>
            <a:off x="261442" y="837603"/>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#458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True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Church</a:t>
            </a:r>
            <a:endParaRPr lang="es-CR" altLang="es-MX"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3" name="Picture 2">
            <a:extLst>
              <a:ext uri="{FF2B5EF4-FFF2-40B4-BE49-F238E27FC236}">
                <a16:creationId xmlns:a16="http://schemas.microsoft.com/office/drawing/2014/main" id="{1539A024-D774-D89A-B183-F3B8D16CAC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726" y="1531187"/>
            <a:ext cx="7315200" cy="9553575"/>
          </a:xfrm>
          <a:prstGeom prst="rect">
            <a:avLst/>
          </a:prstGeom>
        </p:spPr>
      </p:pic>
    </p:spTree>
    <p:extLst>
      <p:ext uri="{BB962C8B-B14F-4D97-AF65-F5344CB8AC3E}">
        <p14:creationId xmlns:p14="http://schemas.microsoft.com/office/powerpoint/2010/main" val="4292447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1059860</TotalTime>
  <Words>555</Words>
  <Application>Microsoft Office PowerPoint</Application>
  <PresentationFormat>On-screen Show (4:3)</PresentationFormat>
  <Paragraphs>44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7732</cp:revision>
  <cp:lastPrinted>2018-09-10T19:54:12Z</cp:lastPrinted>
  <dcterms:created xsi:type="dcterms:W3CDTF">2011-04-01T14:17:38Z</dcterms:created>
  <dcterms:modified xsi:type="dcterms:W3CDTF">2023-08-20T13:39:13Z</dcterms:modified>
</cp:coreProperties>
</file>