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6"/>
  </p:notesMasterIdLst>
  <p:sldIdLst>
    <p:sldId id="270" r:id="rId2"/>
    <p:sldId id="276" r:id="rId3"/>
    <p:sldId id="278" r:id="rId4"/>
    <p:sldId id="277" r:id="rId5"/>
  </p:sldIdLst>
  <p:sldSz cx="6858000" cy="9144000" type="screen4x3"/>
  <p:notesSz cx="7010400" cy="92964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EC78"/>
    <a:srgbClr val="009A46"/>
    <a:srgbClr val="652B91"/>
    <a:srgbClr val="FF0066"/>
    <a:srgbClr val="178317"/>
    <a:srgbClr val="F26A1E"/>
    <a:srgbClr val="F81D06"/>
    <a:srgbClr val="2006BA"/>
    <a:srgbClr val="F6BB00"/>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55" autoAdjust="0"/>
    <p:restoredTop sz="94434" autoAdjust="0"/>
  </p:normalViewPr>
  <p:slideViewPr>
    <p:cSldViewPr>
      <p:cViewPr varScale="1">
        <p:scale>
          <a:sx n="62" d="100"/>
          <a:sy n="62" d="100"/>
        </p:scale>
        <p:origin x="2132" y="4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8T14:15:22.499"/>
    </inkml:context>
    <inkml:brush xml:id="br0">
      <inkml:brushProperty name="width" value="0.35" units="cm"/>
      <inkml:brushProperty name="height" value="0.35" units="cm"/>
      <inkml:brushProperty name="color" value="#FFFFFF"/>
    </inkml:brush>
  </inkml:definitions>
  <inkml:trace contextRef="#ctx0" brushRef="#br0">0 453 24575,'463'-60'0,"27"-5"0,-16-58-2103,-122 26 274,-10 25-116,-250 57-31,167-6-1,-81 26 3204,-15-1 2937,395-4 275,-711-1-4439,-190 3 0,309 1 0,0 3 0,0 0 0,1 2 0,-52 20 0,-27 7 0,-18-6 0,-2-5 0,-216 10 0,-277-28 0,349-9 0,21 9 0,185 0 0,-112 23 0,132-19 0,21-5 0,1 1 0,-1 2 0,1 1 0,-38 17 0,61-23 0,-1 1 0,1 0 0,-1 0 0,1 0 0,0 0 0,0 1 0,1 0 0,0 0 0,-6 9 0,9-13 0,0 1 0,0-1 0,0 1 0,0-1 0,1 1 0,-1 0 0,0-1 0,1 1 0,-1 0 0,1-1 0,0 1 0,0 0 0,-1 0 0,1 0 0,0-1 0,1 1 0,-1 0 0,0 0 0,0-1 0,1 1 0,-1 0 0,1 0 0,0-1 0,-1 1 0,1-1 0,0 1 0,0-1 0,0 1 0,0-1 0,0 1 0,0-1 0,0 0 0,1 1 0,-1-1 0,0 0 0,1 0 0,-1 0 0,1 0 0,-1 0 0,4 1 0,11 6 0,0-1 0,1-1 0,0 0 0,32 6 0,76 5 0,-115-16 0,103 8 0,-1-5 0,187-18 0,228-73 0,153-53 0,-410 86 0,97-5 0,-295 46 0,-60 8 0,-18 2 0,-24 0 0,-469 1 0,253 4 0,208-3 0,0-1 0,0-2 0,-53-12 0,31 2 0,-1 4 0,0 2 0,-1 3 0,0 2 0,0 4 0,0 2 0,0 2 0,-77 18 0,126-20 0,1 1 0,-1 0 0,1 1 0,0 0 0,0 1 0,0 0 0,1 1 0,0 0 0,0 1 0,1 0 0,0 1 0,1 0 0,-16 18 0,-14 8 0,31-29 0,1 1 0,-1-1 0,1 1 0,-9 11 0,15-16 0,-1 1 0,1-1 0,-1 0 0,1 1 0,0 0 0,0-1 0,0 1 0,0 0 0,1-1 0,-1 1 0,1 0 0,0 0 0,-1-1 0,1 1 0,1 0 0,-1 0 0,0 0 0,1-1 0,1 6 0,0 1 0,1-1 0,1 1 0,0-1 0,0 0 0,0 0 0,1-1 0,0 1 0,1-1 0,0 0 0,12 11 0,-8-10 0,1 1 0,1-1 0,-1-1 0,2 0 0,-1-1 0,18 7 0,3-2 0,1-2 0,0-1 0,1-1 0,59 2 0,549-2 0,-448-10 0,471-1-1365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8T14:15:56.014"/>
    </inkml:context>
    <inkml:brush xml:id="br0">
      <inkml:brushProperty name="width" value="0.35" units="cm"/>
      <inkml:brushProperty name="height" value="0.35" units="cm"/>
      <inkml:brushProperty name="color" value="#F8F8F8"/>
    </inkml:brush>
  </inkml:definitions>
  <inkml:trace contextRef="#ctx0" brushRef="#br0">0 2 24575,'150'-2'0,"163"4"0,-195 14 0,-83-10 0,63 3 0,687-9 254,-332-1-1873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8T14:16:11.664"/>
    </inkml:context>
    <inkml:brush xml:id="br0">
      <inkml:brushProperty name="width" value="0.35" units="cm"/>
      <inkml:brushProperty name="height" value="0.35" units="cm"/>
      <inkml:brushProperty name="color" value="#F8F8F8"/>
    </inkml:brush>
  </inkml:definitions>
  <inkml:trace contextRef="#ctx0" brushRef="#br0">1974 1 24575,'33'6'0,"-12"-1"0,345 61 0,-280-56 0,1-5 0,105-6 0,-72-1 0,-52 2 0,290 5 0,-277 0 0,0 5 0,109 25 0,-165-28 0,87 17 0,-97-22 0,0 0 0,0-1 0,1-1 0,-1-1 0,23-3 0,24-7 0,0 3 0,0 2 0,1 3 0,-1 3 0,1 3 0,100 17 0,-142-15 0,1 0 0,35 15 0,-51-17 0,1 0 0,-1 0 0,0 0 0,0 1 0,0 0 0,0 0 0,-1 1 0,1 0 0,-1 0 0,-1 0 0,1 0 0,5 8 0,-9-11 0,0 0 0,0 0 0,0 0 0,0 0 0,0 0 0,-1 0 0,1 0 0,0 0 0,-1 0 0,0 0 0,1 1 0,-1-1 0,0 0 0,0 0 0,0 0 0,-1 0 0,1 1 0,0-1 0,-1 0 0,0 2 0,-1-1 0,1-1 0,-1 1 0,1-1 0,-1 0 0,0 1 0,0-1 0,0 0 0,0 0 0,-1 0 0,1-1 0,0 1 0,-1-1 0,-3 2 0,-7 3 0,0-1 0,-1 0 0,0-1 0,-27 4 0,-36 3 0,-107 1 0,-84-14 0,116-1 0,-667 2 0,588 17 0,-8-1 0,214-13 0,-1 0 0,-35 8 0,-31 3 0,-246-10 0,174-5 0,139 3 0,0 2 0,-38 8 0,34-5 0,-36 2 0,-253-5 0,164-5 0,138 2 0,-22-1 0,-1 3 0,-62 9 0,49-3 0,-92 5 0,-54-14 0,81-1 0,-325 2 0,455-1 0,0-1 0,0 0 0,16-5 0,24-4 0,18 6 0,-47 4 0,0-1 0,-1-1 0,26-6 0,91-20 0,-109 21 0,-16 5 0,1-1 0,-1 0 0,0-1 0,-1-1 0,0 0 0,26-16 0,-31 15 0,1 2 0,-1-1 0,1 1 0,-1 1 0,1 0 0,1 0 0,-1 1 0,13-3 0,0 3 0,0 1 0,42 1 0,772 5 0,-509-5 0,-340 2 0,0 0 0,0 2 0,0-1 0,-22 9 0,-3 1 0,-54 15 0,-137 61 0,173-64 0,-75 23 0,103-40 0,1-1 0,-2-1 0,1-2 0,0 0 0,-35-2 0,-420-6 0,427 5 0,2227 0 0,-2156-1 0,0-1 0,0-1 0,0 0 0,0-1 0,24-10 0,-18 7 0,36-9 0,12 8 0,-1 3 0,116 7 0,-59 0 0,376-2 0,-487 0 0,0-1 0,27-5 0,-36 5 0,0-1 0,0 1 0,0-1 0,0-1 0,-1 1 0,1-1 0,-1 0 0,1 0 0,5-5 0,-11 8 0,0 0 0,1 0 0,-1-1 0,0 1 0,0 0 0,1 0 0,-1 0 0,0 0 0,0-1 0,1 1 0,-1 0 0,0 0 0,0 0 0,0-1 0,1 1 0,-1 0 0,0 0 0,0-1 0,0 1 0,0 0 0,0 0 0,0-1 0,1 1 0,-1 0 0,0 0 0,0-1 0,0 1 0,0 0 0,0-1 0,0 1 0,0 0 0,0 0 0,0-1 0,0 1 0,0 0 0,-1-1 0,1 1 0,0 0 0,0 0 0,0-1 0,0 1 0,0 0 0,0 0 0,-1-1 0,1 1 0,0 0 0,0 0 0,0 0 0,-1-1 0,1 1 0,-1 0 0,-18-5 0,-1 4 0,-1 0 0,0 1 0,0 2 0,0 0 0,1 1 0,-26 7 0,-119 46 0,121-38 0,0-2 0,-1-3 0,-55 10 0,31-11 0,36-5 0,-67 3 0,-315-10 0,180-1 0,226 1-273,0 1 0,1-1 0,-1 1 0,-9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463" cy="4654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71321" y="0"/>
            <a:ext cx="3037463" cy="4654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8/07/2023</a:t>
            </a:fld>
            <a:endParaRPr lang="es-PE" dirty="0"/>
          </a:p>
        </p:txBody>
      </p:sp>
      <p:sp>
        <p:nvSpPr>
          <p:cNvPr id="4" name="3 Marcador de imagen de diapositiva"/>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701202" y="4415496"/>
            <a:ext cx="5607997" cy="418426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8829519"/>
            <a:ext cx="3037463" cy="4654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71321" y="8829519"/>
            <a:ext cx="3037463" cy="4654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8/07/2023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8/07/2023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8/07/2023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8/07/2023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8/07/2023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8/07/2023</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8/07/2023</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8/07/2023</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8/07/2023</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8/07/2023</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8/07/2023</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8/07/2023</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1.xml"/><Relationship Id="rId1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customXml" Target="../ink/ink3.xml"/><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customXml" Target="../ink/ink2.xml"/><Relationship Id="rId10" Type="http://schemas.openxmlformats.org/officeDocument/2006/relationships/image" Target="../media/image12.png"/><Relationship Id="rId19" Type="http://schemas.openxmlformats.org/officeDocument/2006/relationships/image" Target="../media/image15.jpeg"/><Relationship Id="rId4" Type="http://schemas.openxmlformats.org/officeDocument/2006/relationships/image" Target="../media/image2.png"/><Relationship Id="rId9" Type="http://schemas.openxmlformats.org/officeDocument/2006/relationships/image" Target="../media/image11.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microsoft.com/office/2007/relationships/hdphoto" Target="../media/hdphoto1.wdp"/><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image" Target="../media/image2.png"/><Relationship Id="rId9" Type="http://schemas.openxmlformats.org/officeDocument/2006/relationships/image" Target="../media/image22.jpeg"/><Relationship Id="rId1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962906E5-23C2-BD73-B83C-2DB1E909CE30}"/>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60648" y="47247"/>
            <a:ext cx="5172390"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 CuadroTexto"/>
          <p:cNvSpPr txBox="1">
            <a:spLocks noChangeArrowheads="1"/>
          </p:cNvSpPr>
          <p:nvPr/>
        </p:nvSpPr>
        <p:spPr bwMode="auto">
          <a:xfrm>
            <a:off x="0" y="1019632"/>
            <a:ext cx="2340875" cy="400110"/>
          </a:xfrm>
          <a:prstGeom prst="rect">
            <a:avLst/>
          </a:prstGeom>
          <a:noFill/>
          <a:ln w="9525">
            <a:noFill/>
            <a:miter lim="800000"/>
            <a:headEnd/>
            <a:tailEnd/>
          </a:ln>
        </p:spPr>
        <p:txBody>
          <a:bodyPr wrap="square">
            <a:spAutoFit/>
          </a:bodyPr>
          <a:lstStyle/>
          <a:p>
            <a:pPr eaLnBrk="1" hangingPunct="1"/>
            <a:r>
              <a:rPr lang="es-CR" altLang="es-MX" sz="1000" b="1" dirty="0" err="1"/>
              <a:t>For</a:t>
            </a:r>
            <a:r>
              <a:rPr lang="es-CR" altLang="es-MX" sz="1000" b="1" dirty="0"/>
              <a:t> MelquisedecLisbet!!</a:t>
            </a:r>
          </a:p>
          <a:p>
            <a:pPr eaLnBrk="1" hangingPunct="1"/>
            <a:r>
              <a:rPr lang="es-CR" altLang="es-MX" sz="1000" b="1" dirty="0" err="1"/>
              <a:t>For</a:t>
            </a:r>
            <a:r>
              <a:rPr lang="es-CR" altLang="es-MX" sz="1000" b="1" dirty="0"/>
              <a:t> </a:t>
            </a:r>
            <a:r>
              <a:rPr lang="es-CR" altLang="es-MX" sz="1000" b="1" dirty="0" err="1"/>
              <a:t>our</a:t>
            </a:r>
            <a:r>
              <a:rPr lang="es-CR" altLang="es-MX" sz="1000" b="1" dirty="0"/>
              <a:t> </a:t>
            </a:r>
            <a:r>
              <a:rPr lang="es-CR" altLang="es-MX" sz="1000" b="1" dirty="0" err="1"/>
              <a:t>Father</a:t>
            </a:r>
            <a:r>
              <a:rPr lang="es-CR" altLang="es-MX" sz="1000" b="1" dirty="0"/>
              <a:t> and </a:t>
            </a:r>
            <a:r>
              <a:rPr lang="es-CR" altLang="es-MX" sz="1000" b="1" dirty="0" err="1"/>
              <a:t>our</a:t>
            </a:r>
            <a:r>
              <a:rPr lang="es-CR" altLang="es-MX" sz="1000" b="1" dirty="0"/>
              <a:t> </a:t>
            </a:r>
            <a:r>
              <a:rPr lang="es-CR" altLang="es-MX" sz="1000" b="1" dirty="0" err="1"/>
              <a:t>Mother</a:t>
            </a:r>
            <a:r>
              <a:rPr lang="es-CR" altLang="es-MX" sz="1000" b="1" dirty="0"/>
              <a:t>!!</a:t>
            </a:r>
          </a:p>
        </p:txBody>
      </p:sp>
      <p:sp>
        <p:nvSpPr>
          <p:cNvPr id="7" name="68 Rectángulo"/>
          <p:cNvSpPr>
            <a:spLocks noChangeArrowheads="1"/>
          </p:cNvSpPr>
          <p:nvPr/>
        </p:nvSpPr>
        <p:spPr bwMode="auto">
          <a:xfrm>
            <a:off x="152636" y="1573752"/>
            <a:ext cx="6552728" cy="6832640"/>
          </a:xfrm>
          <a:prstGeom prst="rect">
            <a:avLst/>
          </a:prstGeom>
          <a:noFill/>
          <a:ln w="38100">
            <a:noFill/>
            <a:prstDash val="lgDashDot"/>
            <a:miter lim="800000"/>
            <a:headEnd/>
            <a:tailEnd/>
          </a:ln>
        </p:spPr>
        <p:txBody>
          <a:bodyPr wrap="square">
            <a:spAutoFit/>
          </a:bodyPr>
          <a:lstStyle/>
          <a:p>
            <a:pPr algn="ctr"/>
            <a:r>
              <a:rPr lang="en-US" sz="1200" dirty="0">
                <a:latin typeface="Arial" panose="020B0604020202020204" pitchFamily="34" charset="0"/>
                <a:cs typeface="Arial" panose="020B0604020202020204" pitchFamily="34" charset="0"/>
              </a:rPr>
              <a:t>Faithful brothers and sisters, today Christ Lisbet tells us that on the Path of Justice, </a:t>
            </a:r>
          </a:p>
          <a:p>
            <a:pPr algn="ctr"/>
            <a:r>
              <a:rPr lang="en-US" sz="1200" dirty="0">
                <a:latin typeface="Arial" panose="020B0604020202020204" pitchFamily="34" charset="0"/>
                <a:cs typeface="Arial" panose="020B0604020202020204" pitchFamily="34" charset="0"/>
              </a:rPr>
              <a:t>which is Christ Lisbet, is the Life and that in Her Pathway there is no death. </a:t>
            </a:r>
          </a:p>
          <a:p>
            <a:pPr algn="ctr"/>
            <a:r>
              <a:rPr lang="en-US" sz="1200" dirty="0">
                <a:solidFill>
                  <a:srgbClr val="FF0000"/>
                </a:solidFill>
                <a:latin typeface="Arial" panose="020B0604020202020204" pitchFamily="34" charset="0"/>
                <a:cs typeface="Arial" panose="020B0604020202020204" pitchFamily="34" charset="0"/>
              </a:rPr>
              <a:t>CLIP</a:t>
            </a:r>
          </a:p>
          <a:p>
            <a:r>
              <a:rPr lang="en-US" sz="1200" u="sng" dirty="0">
                <a:latin typeface="Arial" panose="020B0604020202020204" pitchFamily="34" charset="0"/>
                <a:cs typeface="Arial" panose="020B0604020202020204" pitchFamily="34" charset="0"/>
              </a:rPr>
              <a:t>Only by being attached to Christ Lisbet, the giver of life, is that we can have the security that we will have Eternal Life</a:t>
            </a:r>
            <a:r>
              <a:rPr lang="en-US" sz="1200" dirty="0">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because She is the resurrection and the Life</a:t>
            </a:r>
            <a:r>
              <a:rPr lang="en-US" sz="1200" dirty="0">
                <a:latin typeface="Arial" panose="020B0604020202020204" pitchFamily="34" charset="0"/>
                <a:cs typeface="Arial" panose="020B0604020202020204" pitchFamily="34" charset="0"/>
              </a:rPr>
              <a:t> and all that believe in Christ Lisbet as the Wife of God and love the justice of God that she brought, they will never be on the pathway of death. </a:t>
            </a:r>
          </a:p>
          <a:p>
            <a:endParaRPr lang="es-CR"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Justice of God is for men to live according to the spiritual man created in the image and likeness of the Living God MelquisedecLisbet. Living with a mind that is clean, pure, righteous, holy, just, doing things with love, peace, kindness, and the humility of God MelquisedecLisbet.</a:t>
            </a:r>
          </a:p>
          <a:p>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The children of MelquisedecLisbet live according to the Justice of God. That is why we ask for everyone. We never curse anyone, instead we bless others with our mouth/words. </a:t>
            </a:r>
          </a:p>
          <a:p>
            <a:endParaRPr lang="en-US" sz="1200" dirty="0">
              <a:latin typeface="Arial" panose="020B0604020202020204" pitchFamily="34" charset="0"/>
              <a:cs typeface="Arial" panose="020B0604020202020204" pitchFamily="34" charset="0"/>
            </a:endParaRPr>
          </a:p>
          <a:p>
            <a:r>
              <a:rPr lang="en-US" sz="1200" u="sng" dirty="0">
                <a:latin typeface="Arial" panose="020B0604020202020204" pitchFamily="34" charset="0"/>
                <a:cs typeface="Arial" panose="020B0604020202020204" pitchFamily="34" charset="0"/>
              </a:rPr>
              <a:t>Christ tells us that if one of our brothers or sisters are lost/retreating from the truth- Christ Lisbet, and one of us helps him/her come back</a:t>
            </a:r>
            <a:r>
              <a:rPr lang="en-US" sz="1200" dirty="0">
                <a:latin typeface="Arial" panose="020B0604020202020204" pitchFamily="34" charset="0"/>
                <a:cs typeface="Arial" panose="020B0604020202020204" pitchFamily="34" charset="0"/>
              </a:rPr>
              <a:t>, by reminding them of the words of Wisdom and Love that take us to Eternal Life; </a:t>
            </a:r>
            <a:r>
              <a:rPr lang="en-US" sz="1200" u="sng" dirty="0">
                <a:latin typeface="Arial" panose="020B0604020202020204" pitchFamily="34" charset="0"/>
                <a:cs typeface="Arial" panose="020B0604020202020204" pitchFamily="34" charset="0"/>
              </a:rPr>
              <a:t>we are saving them from death</a:t>
            </a:r>
            <a:r>
              <a:rPr lang="en-US" sz="1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a:p>
            <a:r>
              <a:rPr lang="en-US" sz="1200" u="sng" dirty="0">
                <a:latin typeface="Arial" panose="020B0604020202020204" pitchFamily="34" charset="0"/>
                <a:cs typeface="Arial" panose="020B0604020202020204" pitchFamily="34" charset="0"/>
              </a:rPr>
              <a:t>When we, Their children, ask for blessings for others, the nation magnifies</a:t>
            </a:r>
            <a:r>
              <a:rPr lang="en-US" sz="1200" dirty="0">
                <a:latin typeface="Arial" panose="020B0604020202020204" pitchFamily="34" charset="0"/>
                <a:cs typeface="Arial" panose="020B0604020202020204" pitchFamily="34" charset="0"/>
              </a:rPr>
              <a:t>, in other words, good things manifest for that nation. By us speaking the words of Wisdom and Love of Christ Lisbet, others will be guarded and protected.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Christ tells us that we should give bread and water to anyone that loathes us/our enemy. </a:t>
            </a:r>
            <a:r>
              <a:rPr lang="en-US" sz="1200" u="sng" dirty="0">
                <a:latin typeface="Arial" panose="020B0604020202020204" pitchFamily="34" charset="0"/>
                <a:cs typeface="Arial" panose="020B0604020202020204" pitchFamily="34" charset="0"/>
              </a:rPr>
              <a:t>It means showing that person, with our Words and Actions, that we are friendly and peacemakers. That is how we can reap what is best because we are trusting in the Living God MelquisedecLisbet and not in earthly men</a:t>
            </a:r>
            <a:r>
              <a:rPr lang="en-US" sz="1200" dirty="0">
                <a:latin typeface="Arial" panose="020B0604020202020204" pitchFamily="34" charset="0"/>
                <a:cs typeface="Arial" panose="020B0604020202020204" pitchFamily="34" charset="0"/>
              </a:rPr>
              <a:t>. Our Mother has told us that They would never let us be embarrassed.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Brothers, what a privilege we have to understand the wise words of salvation from Christ Lisbet and with those words, help save this world. We are a blessing to others when we speak, act, and live like Christ Lisbet – the Justice of God.</a:t>
            </a:r>
          </a:p>
          <a:p>
            <a:endParaRPr lang="en-US" sz="1800" dirty="0">
              <a:latin typeface="Arial" panose="020B0604020202020204" pitchFamily="34" charset="0"/>
              <a:cs typeface="Arial" panose="020B0604020202020204" pitchFamily="34" charset="0"/>
            </a:endParaRPr>
          </a:p>
          <a:p>
            <a:pPr algn="ctr"/>
            <a:r>
              <a:rPr lang="en-US" b="1" dirty="0">
                <a:solidFill>
                  <a:srgbClr val="00B0F0"/>
                </a:solidFill>
                <a:latin typeface="Arial" panose="020B0604020202020204" pitchFamily="34" charset="0"/>
                <a:cs typeface="Arial" panose="020B0604020202020204" pitchFamily="34" charset="0"/>
              </a:rPr>
              <a:t>Thank you</a:t>
            </a:r>
            <a:r>
              <a:rPr lang="en-US" b="1" dirty="0">
                <a:solidFill>
                  <a:srgbClr val="00B0F0"/>
                </a:solidFill>
              </a:rPr>
              <a:t> Christ Lisbet for teaching me how to be like You.  </a:t>
            </a:r>
          </a:p>
          <a:p>
            <a:pPr algn="ctr"/>
            <a:r>
              <a:rPr lang="en-US" b="1" dirty="0">
                <a:solidFill>
                  <a:srgbClr val="00B0F0"/>
                </a:solidFill>
              </a:rPr>
              <a:t>Amen, Hallelujah!</a:t>
            </a:r>
            <a:endParaRPr lang="en-US" dirty="0">
              <a:solidFill>
                <a:srgbClr val="00B0F0"/>
              </a:solidFill>
            </a:endParaRPr>
          </a:p>
        </p:txBody>
      </p:sp>
      <p:sp>
        <p:nvSpPr>
          <p:cNvPr id="23" name="Rectangle 22"/>
          <p:cNvSpPr/>
          <p:nvPr/>
        </p:nvSpPr>
        <p:spPr>
          <a:xfrm>
            <a:off x="1421509" y="683568"/>
            <a:ext cx="4423724" cy="523220"/>
          </a:xfrm>
          <a:prstGeom prst="rect">
            <a:avLst/>
          </a:prstGeom>
        </p:spPr>
        <p:txBody>
          <a:bodyPr wrap="square">
            <a:spAutoFit/>
          </a:bodyPr>
          <a:lstStyle/>
          <a:p>
            <a:pPr algn="ctr" eaLnBrk="1" hangingPunct="1"/>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Lesson</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#452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The</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Children</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of</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MelquisedecLisbet</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are a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Blessing</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to</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Others</a:t>
            </a:r>
            <a:endPar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5233" y="152485"/>
            <a:ext cx="776653" cy="685118"/>
          </a:xfrm>
          <a:prstGeom prst="rect">
            <a:avLst/>
          </a:prstGeom>
        </p:spPr>
      </p:pic>
      <p:pic>
        <p:nvPicPr>
          <p:cNvPr id="15" name="Picture 14">
            <a:extLst>
              <a:ext uri="{FF2B5EF4-FFF2-40B4-BE49-F238E27FC236}">
                <a16:creationId xmlns:a16="http://schemas.microsoft.com/office/drawing/2014/main" id="{385458D3-2C37-B383-331A-EBDA0912BE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68360"/>
            <a:ext cx="6858000" cy="675640"/>
          </a:xfrm>
          <a:prstGeom prst="rect">
            <a:avLst/>
          </a:prstGeom>
        </p:spPr>
      </p:pic>
      <p:pic>
        <p:nvPicPr>
          <p:cNvPr id="16" name="Picture 15">
            <a:extLst>
              <a:ext uri="{FF2B5EF4-FFF2-40B4-BE49-F238E27FC236}">
                <a16:creationId xmlns:a16="http://schemas.microsoft.com/office/drawing/2014/main" id="{8840F46C-4B3F-79BE-0CF2-CEACB2465C39}"/>
              </a:ext>
            </a:extLst>
          </p:cNvPr>
          <p:cNvPicPr/>
          <p:nvPr/>
        </p:nvPicPr>
        <p:blipFill>
          <a:blip r:embed="rId7" cstate="print">
            <a:extLst>
              <a:ext uri="{BEBA8EAE-BF5A-486C-A8C5-ECC9F3942E4B}">
                <a14:imgProps xmlns:a14="http://schemas.microsoft.com/office/drawing/2010/main">
                  <a14:imgLayer r:embed="rId8">
                    <a14:imgEffect>
                      <a14:backgroundRemoval t="9091" b="88430" l="6522" r="92754">
                        <a14:foregroundMark x1="6522" y1="14876" x2="22464" y2="28099"/>
                        <a14:foregroundMark x1="24638" y1="85950" x2="34783" y2="80992"/>
                        <a14:foregroundMark x1="60870" y1="77686" x2="71739" y2="77686"/>
                        <a14:foregroundMark x1="92754" y1="15702" x2="79710" y2="26446"/>
                      </a14:backgroundRemoval>
                    </a14:imgEffect>
                  </a14:imgLayer>
                </a14:imgProps>
              </a:ext>
              <a:ext uri="{28A0092B-C50C-407E-A947-70E740481C1C}">
                <a14:useLocalDpi xmlns:a14="http://schemas.microsoft.com/office/drawing/2010/main" val="0"/>
              </a:ext>
            </a:extLst>
          </a:blip>
          <a:stretch>
            <a:fillRect/>
          </a:stretch>
        </p:blipFill>
        <p:spPr>
          <a:xfrm rot="20067229">
            <a:off x="80274" y="1649479"/>
            <a:ext cx="573405" cy="502285"/>
          </a:xfrm>
          <a:prstGeom prst="rect">
            <a:avLst/>
          </a:prstGeom>
        </p:spPr>
      </p:pic>
      <p:pic>
        <p:nvPicPr>
          <p:cNvPr id="17" name="Picture 16">
            <a:extLst>
              <a:ext uri="{FF2B5EF4-FFF2-40B4-BE49-F238E27FC236}">
                <a16:creationId xmlns:a16="http://schemas.microsoft.com/office/drawing/2014/main" id="{8D09C3DD-6E97-C490-AA98-0A226F0F9FA8}"/>
              </a:ext>
            </a:extLst>
          </p:cNvPr>
          <p:cNvPicPr/>
          <p:nvPr/>
        </p:nvPicPr>
        <p:blipFill>
          <a:blip r:embed="rId9" cstate="print">
            <a:extLst>
              <a:ext uri="{28A0092B-C50C-407E-A947-70E740481C1C}">
                <a14:useLocalDpi xmlns:a14="http://schemas.microsoft.com/office/drawing/2010/main" val="0"/>
              </a:ext>
            </a:extLst>
          </a:blip>
          <a:stretch>
            <a:fillRect/>
          </a:stretch>
        </p:blipFill>
        <p:spPr>
          <a:xfrm rot="1443253">
            <a:off x="6209848" y="1668803"/>
            <a:ext cx="573405" cy="502285"/>
          </a:xfrm>
          <a:prstGeom prst="rect">
            <a:avLst/>
          </a:prstGeom>
        </p:spPr>
      </p:pic>
      <p:pic>
        <p:nvPicPr>
          <p:cNvPr id="19" name="Picture 18">
            <a:extLst>
              <a:ext uri="{FF2B5EF4-FFF2-40B4-BE49-F238E27FC236}">
                <a16:creationId xmlns:a16="http://schemas.microsoft.com/office/drawing/2014/main" id="{8CF0FF17-CFAD-2CC0-D59A-6AA33B2AEBC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948408">
            <a:off x="1636" y="7904399"/>
            <a:ext cx="763270" cy="756920"/>
          </a:xfrm>
          <a:prstGeom prst="rect">
            <a:avLst/>
          </a:prstGeom>
        </p:spPr>
      </p:pic>
    </p:spTree>
    <p:extLst>
      <p:ext uri="{BB962C8B-B14F-4D97-AF65-F5344CB8AC3E}">
        <p14:creationId xmlns:p14="http://schemas.microsoft.com/office/powerpoint/2010/main" val="30365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6CC4189A-1116-3423-D7A2-2ECB9E7BE714}"/>
              </a:ext>
            </a:extLst>
          </p:cNvPr>
          <p:cNvPicPr>
            <a:picLocks noChangeAspect="1" noChangeArrowheads="1"/>
          </p:cNvPicPr>
          <p:nvPr/>
        </p:nvPicPr>
        <p:blipFill rotWithShape="1">
          <a:blip r:embed="rId2" cstate="print">
            <a:clrChange>
              <a:clrFrom>
                <a:srgbClr val="000000"/>
              </a:clrFrom>
              <a:clrTo>
                <a:srgbClr val="000000">
                  <a:alpha val="0"/>
                </a:srgbClr>
              </a:clrTo>
            </a:clrChang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60648" y="47247"/>
            <a:ext cx="5172390"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1644" y="1907704"/>
            <a:ext cx="6501058" cy="563231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Instructions for the class:</a:t>
            </a:r>
          </a:p>
          <a:p>
            <a:endParaRPr lang="es-C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Make copies of pages 1 and 3 for all the younger children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Make copies of pages 1 and 4 for all the older children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collaborator gives a brief introduction to the topic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You can ask the following questions to reinforce the topic:  </a:t>
            </a:r>
            <a:endParaRPr lang="en-US" sz="1400" dirty="0">
              <a:solidFill>
                <a:srgbClr val="652B91"/>
              </a:solidFill>
              <a:latin typeface="Arial" panose="020B0604020202020204" pitchFamily="34" charset="0"/>
              <a:cs typeface="Arial" panose="020B0604020202020204" pitchFamily="34" charset="0"/>
            </a:endParaRPr>
          </a:p>
          <a:p>
            <a:pPr marL="457200" indent="-171450">
              <a:buAutoNum type="arabicPeriod"/>
            </a:pPr>
            <a:r>
              <a:rPr lang="en-US" sz="1400" dirty="0">
                <a:latin typeface="Arial" panose="020B0604020202020204" pitchFamily="34" charset="0"/>
                <a:cs typeface="Arial" panose="020B0604020202020204" pitchFamily="34" charset="0"/>
              </a:rPr>
              <a:t>How can we show that we live by the Justice of God? </a:t>
            </a:r>
            <a:r>
              <a:rPr lang="en-US" sz="1400" b="1" dirty="0">
                <a:solidFill>
                  <a:srgbClr val="00B0F0"/>
                </a:solidFill>
                <a:latin typeface="Arial" panose="020B0604020202020204" pitchFamily="34" charset="0"/>
                <a:cs typeface="Arial" panose="020B0604020202020204" pitchFamily="34" charset="0"/>
              </a:rPr>
              <a:t>We ask for everyone. We never curse anyone, instead we bless others with our mouth/words. </a:t>
            </a:r>
          </a:p>
          <a:p>
            <a:pPr marL="457200" indent="-171450">
              <a:buAutoNum type="arabicPeriod"/>
            </a:pPr>
            <a:r>
              <a:rPr lang="en-US" sz="1400" dirty="0">
                <a:latin typeface="Arial" panose="020B0604020202020204" pitchFamily="34" charset="0"/>
                <a:cs typeface="Arial" panose="020B0604020202020204" pitchFamily="34" charset="0"/>
              </a:rPr>
              <a:t>What does Christ mean when She says that we should give bread and water to our enemy? </a:t>
            </a:r>
            <a:r>
              <a:rPr lang="en-US" sz="1400" b="1" dirty="0">
                <a:solidFill>
                  <a:srgbClr val="00B0F0"/>
                </a:solidFill>
                <a:latin typeface="Arial" panose="020B0604020202020204" pitchFamily="34" charset="0"/>
                <a:cs typeface="Arial" panose="020B0604020202020204" pitchFamily="34" charset="0"/>
              </a:rPr>
              <a:t>Showing that person, with our Words and Actions, that we are friendly and peacemakers. </a:t>
            </a:r>
            <a:endParaRPr lang="en-US" sz="1400" dirty="0">
              <a:solidFill>
                <a:srgbClr val="652B91"/>
              </a:solidFill>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altLang="es-MX" sz="1400" dirty="0">
                <a:latin typeface="Arial" panose="020B0604020202020204" pitchFamily="34" charset="0"/>
                <a:cs typeface="Arial" panose="020B0604020202020204" pitchFamily="34" charset="0"/>
              </a:rPr>
              <a:t>The collaborator/parent should encourage the child to answer the questions while the candle is on the screen.</a:t>
            </a:r>
          </a:p>
          <a:p>
            <a:pPr marL="285750" lvl="1" indent="-285750">
              <a:buFont typeface="Arial" panose="020B0604020202020204" pitchFamily="34" charset="0"/>
              <a:buChar char="•"/>
            </a:pPr>
            <a:r>
              <a:rPr lang="en-US" altLang="es-MX" sz="1400" dirty="0">
                <a:latin typeface="Arial" panose="020B0604020202020204" pitchFamily="34" charset="0"/>
                <a:cs typeface="Arial" panose="020B0604020202020204" pitchFamily="34" charset="0"/>
              </a:rPr>
              <a:t>It is recommended to remind the children of how important it is to review the lessons at home</a:t>
            </a:r>
          </a:p>
          <a:p>
            <a:pPr marL="285750" lvl="1"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0" lvl="1"/>
            <a:endParaRPr lang="en-US" sz="1000" b="1" dirty="0">
              <a:latin typeface="Arial" panose="020B0604020202020204" pitchFamily="34" charset="0"/>
              <a:cs typeface="Arial" panose="020B0604020202020204" pitchFamily="34" charset="0"/>
            </a:endParaRPr>
          </a:p>
          <a:p>
            <a:pPr marL="0" lvl="1"/>
            <a:r>
              <a:rPr lang="en-US" sz="1400" b="1" dirty="0">
                <a:latin typeface="Arial" panose="020B0604020202020204" pitchFamily="34" charset="0"/>
                <a:cs typeface="Arial" panose="020B0604020202020204" pitchFamily="34" charset="0"/>
              </a:rPr>
              <a:t>Activity: Giving Bread and Water</a:t>
            </a:r>
            <a:endParaRPr lang="en-US" sz="1400" dirty="0">
              <a:latin typeface="Arial" panose="020B0604020202020204" pitchFamily="34" charset="0"/>
              <a:cs typeface="Arial" panose="020B0604020202020204" pitchFamily="34" charset="0"/>
            </a:endParaRPr>
          </a:p>
          <a:p>
            <a:pPr marL="0" lvl="1"/>
            <a:r>
              <a:rPr lang="en-US" sz="1400" dirty="0">
                <a:latin typeface="Arial" panose="020B0604020202020204" pitchFamily="34" charset="0"/>
                <a:cs typeface="Arial" panose="020B0604020202020204" pitchFamily="34" charset="0"/>
              </a:rPr>
              <a:t>The children will cut the actions that give bread and water to their enemy and paste them inside the bread and water. </a:t>
            </a:r>
          </a:p>
          <a:p>
            <a:pPr marL="0" lvl="1"/>
            <a:r>
              <a:rPr lang="en-US" sz="1400" dirty="0">
                <a:latin typeface="Arial" panose="020B0604020202020204" pitchFamily="34" charset="0"/>
                <a:cs typeface="Arial" panose="020B0604020202020204" pitchFamily="34" charset="0"/>
              </a:rPr>
              <a:t>			</a:t>
            </a:r>
          </a:p>
          <a:p>
            <a:pPr marL="0" lvl="1"/>
            <a:r>
              <a:rPr lang="en-US" sz="1400" b="1" dirty="0">
                <a:latin typeface="Arial" panose="020B0604020202020204" pitchFamily="34" charset="0"/>
                <a:cs typeface="Arial" panose="020B0604020202020204" pitchFamily="34" charset="0"/>
              </a:rPr>
              <a:t>Materials:	</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Scissors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Glue</a:t>
            </a:r>
          </a:p>
          <a:p>
            <a:endParaRPr lang="es-CR" sz="1400" dirty="0">
              <a:latin typeface="Arial" panose="020B0604020202020204" pitchFamily="34" charset="0"/>
              <a:cs typeface="Arial" panose="020B0604020202020204" pitchFamily="34" charset="0"/>
            </a:endParaRPr>
          </a:p>
        </p:txBody>
      </p:sp>
      <p:sp>
        <p:nvSpPr>
          <p:cNvPr id="7" name="68 Rectángulo"/>
          <p:cNvSpPr>
            <a:spLocks noChangeArrowheads="1"/>
          </p:cNvSpPr>
          <p:nvPr/>
        </p:nvSpPr>
        <p:spPr bwMode="auto">
          <a:xfrm>
            <a:off x="1754402" y="1396852"/>
            <a:ext cx="3349196" cy="307777"/>
          </a:xfrm>
          <a:prstGeom prst="rect">
            <a:avLst/>
          </a:prstGeom>
          <a:noFill/>
          <a:ln w="9525">
            <a:noFill/>
            <a:miter lim="800000"/>
            <a:headEnd/>
            <a:tailEnd/>
          </a:ln>
        </p:spPr>
        <p:txBody>
          <a:bodyPr wrap="square">
            <a:spAutoFit/>
          </a:bodyPr>
          <a:lstStyle/>
          <a:p>
            <a:pPr algn="ctr" eaLnBrk="1" hangingPunct="1"/>
            <a:r>
              <a:rPr lang="es-CR" altLang="es-MX" sz="1400" dirty="0">
                <a:latin typeface="Century Gothic" panose="020B0502020202020204" pitchFamily="34" charset="0"/>
                <a:cs typeface="Arial" panose="020B0604020202020204" pitchFamily="34" charset="0"/>
              </a:rPr>
              <a:t>Page </a:t>
            </a:r>
            <a:r>
              <a:rPr lang="es-CR" altLang="es-MX" sz="1400" dirty="0" err="1">
                <a:latin typeface="Century Gothic" panose="020B0502020202020204" pitchFamily="34" charset="0"/>
                <a:cs typeface="Arial" panose="020B0604020202020204" pitchFamily="34" charset="0"/>
              </a:rPr>
              <a:t>for</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the</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Collaborator</a:t>
            </a:r>
            <a:r>
              <a:rPr lang="es-CR" altLang="es-MX" sz="1400" dirty="0">
                <a:latin typeface="Century Gothic" panose="020B0502020202020204" pitchFamily="34" charset="0"/>
                <a:cs typeface="Arial" panose="020B0604020202020204" pitchFamily="34" charset="0"/>
              </a:rPr>
              <a:t>/</a:t>
            </a:r>
            <a:r>
              <a:rPr lang="es-CR" altLang="es-MX" sz="1400" dirty="0" err="1">
                <a:latin typeface="Century Gothic" panose="020B0502020202020204" pitchFamily="34" charset="0"/>
                <a:cs typeface="Arial" panose="020B0604020202020204" pitchFamily="34" charset="0"/>
              </a:rPr>
              <a:t>Parent</a:t>
            </a:r>
            <a:endParaRPr lang="es-CR" altLang="es-MX" sz="1400" dirty="0">
              <a:latin typeface="Century Gothic" panose="020B0502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7850" y="134000"/>
            <a:ext cx="835915" cy="756198"/>
          </a:xfrm>
          <a:prstGeom prst="rect">
            <a:avLst/>
          </a:prstGeom>
        </p:spPr>
      </p:pic>
      <p:sp>
        <p:nvSpPr>
          <p:cNvPr id="9" name="Rectangle 8">
            <a:extLst>
              <a:ext uri="{FF2B5EF4-FFF2-40B4-BE49-F238E27FC236}">
                <a16:creationId xmlns:a16="http://schemas.microsoft.com/office/drawing/2014/main" id="{B1A052A8-73EC-106C-0BD8-DBD60EAADB68}"/>
              </a:ext>
            </a:extLst>
          </p:cNvPr>
          <p:cNvSpPr/>
          <p:nvPr/>
        </p:nvSpPr>
        <p:spPr>
          <a:xfrm>
            <a:off x="1196752" y="736412"/>
            <a:ext cx="4423724" cy="523220"/>
          </a:xfrm>
          <a:prstGeom prst="rect">
            <a:avLst/>
          </a:prstGeom>
        </p:spPr>
        <p:txBody>
          <a:bodyPr wrap="square">
            <a:spAutoFit/>
          </a:bodyPr>
          <a:lstStyle/>
          <a:p>
            <a:pPr algn="ctr" eaLnBrk="1" hangingPunct="1"/>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Lesson</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#452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The</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Children</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of</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MelquisedecLisbet</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are a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Blessing</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to</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Others</a:t>
            </a:r>
            <a:endPar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endParaRPr>
          </a:p>
        </p:txBody>
      </p:sp>
    </p:spTree>
    <p:extLst>
      <p:ext uri="{BB962C8B-B14F-4D97-AF65-F5344CB8AC3E}">
        <p14:creationId xmlns:p14="http://schemas.microsoft.com/office/powerpoint/2010/main" val="448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4D9F755-875F-26EF-D9AD-26F3936EE667}"/>
              </a:ext>
            </a:extLst>
          </p:cNvPr>
          <p:cNvPicPr>
            <a:picLocks noChangeAspect="1" noChangeArrowheads="1"/>
          </p:cNvPicPr>
          <p:nvPr/>
        </p:nvPicPr>
        <p:blipFill rotWithShape="1">
          <a:blip r:embed="rId2" cstate="print">
            <a:clrChange>
              <a:clrFrom>
                <a:srgbClr val="000000"/>
              </a:clrFrom>
              <a:clrTo>
                <a:srgbClr val="000000">
                  <a:alpha val="0"/>
                </a:srgbClr>
              </a:clrTo>
            </a:clrChang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60648" y="47247"/>
            <a:ext cx="5172390"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7850" y="134000"/>
            <a:ext cx="835915" cy="756198"/>
          </a:xfrm>
          <a:prstGeom prst="rect">
            <a:avLst/>
          </a:prstGeom>
        </p:spPr>
      </p:pic>
      <p:sp>
        <p:nvSpPr>
          <p:cNvPr id="5" name="Rectangle 4">
            <a:extLst>
              <a:ext uri="{FF2B5EF4-FFF2-40B4-BE49-F238E27FC236}">
                <a16:creationId xmlns:a16="http://schemas.microsoft.com/office/drawing/2014/main" id="{5BE2BE26-27DE-5D61-ED55-F2231D667C35}"/>
              </a:ext>
            </a:extLst>
          </p:cNvPr>
          <p:cNvSpPr/>
          <p:nvPr/>
        </p:nvSpPr>
        <p:spPr>
          <a:xfrm>
            <a:off x="1268760" y="683568"/>
            <a:ext cx="4423724" cy="523220"/>
          </a:xfrm>
          <a:prstGeom prst="rect">
            <a:avLst/>
          </a:prstGeom>
        </p:spPr>
        <p:txBody>
          <a:bodyPr wrap="square">
            <a:spAutoFit/>
          </a:bodyPr>
          <a:lstStyle/>
          <a:p>
            <a:pPr algn="ctr" eaLnBrk="1" hangingPunct="1"/>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Lesson</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#452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The</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Children</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of</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MelquisedecLisbet</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are a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Blessing</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to</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Others</a:t>
            </a:r>
            <a:endPar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endParaRPr>
          </a:p>
        </p:txBody>
      </p:sp>
      <p:pic>
        <p:nvPicPr>
          <p:cNvPr id="1026" name="Picture 2" descr="Bread And Water Riddle - Sacrament Bread And Water, HD Png Download -  kindpng">
            <a:extLst>
              <a:ext uri="{FF2B5EF4-FFF2-40B4-BE49-F238E27FC236}">
                <a16:creationId xmlns:a16="http://schemas.microsoft.com/office/drawing/2014/main" id="{A0CE7FF7-C2F9-06E7-EB53-3115334AE4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459" b="6516"/>
          <a:stretch/>
        </p:blipFill>
        <p:spPr bwMode="auto">
          <a:xfrm>
            <a:off x="0" y="1403648"/>
            <a:ext cx="6858000" cy="52565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C4A8511-82BA-8380-D511-1849B7DCE583}"/>
              </a:ext>
            </a:extLst>
          </p:cNvPr>
          <p:cNvPicPr>
            <a:picLocks noChangeAspect="1"/>
          </p:cNvPicPr>
          <p:nvPr/>
        </p:nvPicPr>
        <p:blipFill>
          <a:blip r:embed="rId6"/>
          <a:stretch>
            <a:fillRect/>
          </a:stretch>
        </p:blipFill>
        <p:spPr>
          <a:xfrm>
            <a:off x="240963" y="6959595"/>
            <a:ext cx="979111" cy="780757"/>
          </a:xfrm>
          <a:prstGeom prst="rect">
            <a:avLst/>
          </a:prstGeom>
        </p:spPr>
      </p:pic>
      <p:pic>
        <p:nvPicPr>
          <p:cNvPr id="3" name="Picture 2">
            <a:extLst>
              <a:ext uri="{FF2B5EF4-FFF2-40B4-BE49-F238E27FC236}">
                <a16:creationId xmlns:a16="http://schemas.microsoft.com/office/drawing/2014/main" id="{33BF0C50-0948-9025-EC62-09EFE137AF17}"/>
              </a:ext>
            </a:extLst>
          </p:cNvPr>
          <p:cNvPicPr>
            <a:picLocks noChangeAspect="1"/>
          </p:cNvPicPr>
          <p:nvPr/>
        </p:nvPicPr>
        <p:blipFill>
          <a:blip r:embed="rId7"/>
          <a:stretch>
            <a:fillRect/>
          </a:stretch>
        </p:blipFill>
        <p:spPr>
          <a:xfrm>
            <a:off x="1651655" y="6938330"/>
            <a:ext cx="1705337" cy="780757"/>
          </a:xfrm>
          <a:prstGeom prst="rect">
            <a:avLst/>
          </a:prstGeom>
        </p:spPr>
      </p:pic>
      <p:pic>
        <p:nvPicPr>
          <p:cNvPr id="4" name="Picture 3">
            <a:extLst>
              <a:ext uri="{FF2B5EF4-FFF2-40B4-BE49-F238E27FC236}">
                <a16:creationId xmlns:a16="http://schemas.microsoft.com/office/drawing/2014/main" id="{CD8AF4E8-512F-1265-9396-6A8BD03F0209}"/>
              </a:ext>
            </a:extLst>
          </p:cNvPr>
          <p:cNvPicPr>
            <a:picLocks noChangeAspect="1"/>
          </p:cNvPicPr>
          <p:nvPr/>
        </p:nvPicPr>
        <p:blipFill>
          <a:blip r:embed="rId8"/>
          <a:stretch>
            <a:fillRect/>
          </a:stretch>
        </p:blipFill>
        <p:spPr>
          <a:xfrm>
            <a:off x="173289" y="7940352"/>
            <a:ext cx="1114457" cy="1040160"/>
          </a:xfrm>
          <a:prstGeom prst="rect">
            <a:avLst/>
          </a:prstGeom>
        </p:spPr>
      </p:pic>
      <p:pic>
        <p:nvPicPr>
          <p:cNvPr id="7" name="Picture 6">
            <a:extLst>
              <a:ext uri="{FF2B5EF4-FFF2-40B4-BE49-F238E27FC236}">
                <a16:creationId xmlns:a16="http://schemas.microsoft.com/office/drawing/2014/main" id="{512C34B4-DF61-EFE1-B1E1-A846EBFB3D89}"/>
              </a:ext>
            </a:extLst>
          </p:cNvPr>
          <p:cNvPicPr>
            <a:picLocks noChangeAspect="1"/>
          </p:cNvPicPr>
          <p:nvPr/>
        </p:nvPicPr>
        <p:blipFill>
          <a:blip r:embed="rId9"/>
          <a:stretch>
            <a:fillRect/>
          </a:stretch>
        </p:blipFill>
        <p:spPr>
          <a:xfrm>
            <a:off x="5433038" y="7900391"/>
            <a:ext cx="970434" cy="970434"/>
          </a:xfrm>
          <a:prstGeom prst="rect">
            <a:avLst/>
          </a:prstGeom>
        </p:spPr>
      </p:pic>
      <p:pic>
        <p:nvPicPr>
          <p:cNvPr id="8" name="Picture 7">
            <a:extLst>
              <a:ext uri="{FF2B5EF4-FFF2-40B4-BE49-F238E27FC236}">
                <a16:creationId xmlns:a16="http://schemas.microsoft.com/office/drawing/2014/main" id="{1BA41524-C7DB-5E8E-7E63-4D02530111C0}"/>
              </a:ext>
            </a:extLst>
          </p:cNvPr>
          <p:cNvPicPr>
            <a:picLocks noChangeAspect="1"/>
          </p:cNvPicPr>
          <p:nvPr/>
        </p:nvPicPr>
        <p:blipFill rotWithShape="1">
          <a:blip r:embed="rId10"/>
          <a:srcRect t="13875" b="16744"/>
          <a:stretch/>
        </p:blipFill>
        <p:spPr>
          <a:xfrm>
            <a:off x="1872209" y="7900391"/>
            <a:ext cx="1556791" cy="1080121"/>
          </a:xfrm>
          <a:prstGeom prst="rect">
            <a:avLst/>
          </a:prstGeom>
        </p:spPr>
      </p:pic>
      <p:pic>
        <p:nvPicPr>
          <p:cNvPr id="1028" name="Picture 4" descr="Free Hugs Cliparts, Download Free Hugs Cliparts png images, Free ClipArts  on Clipart Library">
            <a:extLst>
              <a:ext uri="{FF2B5EF4-FFF2-40B4-BE49-F238E27FC236}">
                <a16:creationId xmlns:a16="http://schemas.microsoft.com/office/drawing/2014/main" id="{3C39CEA1-A406-0F5C-E286-142AD4D6745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58788" y="6857092"/>
            <a:ext cx="794348" cy="970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B6CE626-6A38-8826-BBAB-14D122C90D3B}"/>
              </a:ext>
            </a:extLst>
          </p:cNvPr>
          <p:cNvPicPr>
            <a:picLocks noChangeAspect="1"/>
          </p:cNvPicPr>
          <p:nvPr/>
        </p:nvPicPr>
        <p:blipFill rotWithShape="1">
          <a:blip r:embed="rId12"/>
          <a:srcRect l="13250" t="4369" r="13250" b="5379"/>
          <a:stretch/>
        </p:blipFill>
        <p:spPr>
          <a:xfrm>
            <a:off x="3951539" y="8198642"/>
            <a:ext cx="701597" cy="672183"/>
          </a:xfrm>
          <a:prstGeom prst="rect">
            <a:avLst/>
          </a:prstGeom>
        </p:spPr>
      </p:pic>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A603CB6B-E551-BFF2-3D9C-60302A989023}"/>
                  </a:ext>
                </a:extLst>
              </p14:cNvPr>
              <p14:cNvContentPartPr/>
              <p14:nvPr/>
            </p14:nvContentPartPr>
            <p14:xfrm>
              <a:off x="4837856" y="6386768"/>
              <a:ext cx="1213560" cy="186840"/>
            </p14:xfrm>
          </p:contentPart>
        </mc:Choice>
        <mc:Fallback xmlns="">
          <p:pic>
            <p:nvPicPr>
              <p:cNvPr id="10" name="Ink 9">
                <a:extLst>
                  <a:ext uri="{FF2B5EF4-FFF2-40B4-BE49-F238E27FC236}">
                    <a16:creationId xmlns:a16="http://schemas.microsoft.com/office/drawing/2014/main" id="{A603CB6B-E551-BFF2-3D9C-60302A989023}"/>
                  </a:ext>
                </a:extLst>
              </p:cNvPr>
              <p:cNvPicPr/>
              <p:nvPr/>
            </p:nvPicPr>
            <p:blipFill>
              <a:blip r:embed="rId14"/>
              <a:stretch>
                <a:fillRect/>
              </a:stretch>
            </p:blipFill>
            <p:spPr>
              <a:xfrm>
                <a:off x="4774856" y="6323768"/>
                <a:ext cx="13392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5EC14FC4-49AA-6D65-26F8-F81F2E964B46}"/>
                  </a:ext>
                </a:extLst>
              </p14:cNvPr>
              <p14:cNvContentPartPr/>
              <p14:nvPr/>
            </p14:nvContentPartPr>
            <p14:xfrm>
              <a:off x="4784216" y="6325568"/>
              <a:ext cx="702720" cy="12240"/>
            </p14:xfrm>
          </p:contentPart>
        </mc:Choice>
        <mc:Fallback xmlns="">
          <p:pic>
            <p:nvPicPr>
              <p:cNvPr id="13" name="Ink 12">
                <a:extLst>
                  <a:ext uri="{FF2B5EF4-FFF2-40B4-BE49-F238E27FC236}">
                    <a16:creationId xmlns:a16="http://schemas.microsoft.com/office/drawing/2014/main" id="{5EC14FC4-49AA-6D65-26F8-F81F2E964B46}"/>
                  </a:ext>
                </a:extLst>
              </p:cNvPr>
              <p:cNvPicPr/>
              <p:nvPr/>
            </p:nvPicPr>
            <p:blipFill>
              <a:blip r:embed="rId16"/>
              <a:stretch>
                <a:fillRect/>
              </a:stretch>
            </p:blipFill>
            <p:spPr>
              <a:xfrm>
                <a:off x="4721216" y="6262568"/>
                <a:ext cx="828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4858A382-0B1F-A074-E60A-4DEE4CA4CC02}"/>
                  </a:ext>
                </a:extLst>
              </p14:cNvPr>
              <p14:cNvContentPartPr/>
              <p14:nvPr/>
            </p14:nvContentPartPr>
            <p14:xfrm>
              <a:off x="4690256" y="6347528"/>
              <a:ext cx="1667880" cy="225360"/>
            </p14:xfrm>
          </p:contentPart>
        </mc:Choice>
        <mc:Fallback xmlns="">
          <p:pic>
            <p:nvPicPr>
              <p:cNvPr id="14" name="Ink 13">
                <a:extLst>
                  <a:ext uri="{FF2B5EF4-FFF2-40B4-BE49-F238E27FC236}">
                    <a16:creationId xmlns:a16="http://schemas.microsoft.com/office/drawing/2014/main" id="{4858A382-0B1F-A074-E60A-4DEE4CA4CC02}"/>
                  </a:ext>
                </a:extLst>
              </p:cNvPr>
              <p:cNvPicPr/>
              <p:nvPr/>
            </p:nvPicPr>
            <p:blipFill>
              <a:blip r:embed="rId18"/>
              <a:stretch>
                <a:fillRect/>
              </a:stretch>
            </p:blipFill>
            <p:spPr>
              <a:xfrm>
                <a:off x="4627256" y="6284888"/>
                <a:ext cx="1793520" cy="351000"/>
              </a:xfrm>
              <a:prstGeom prst="rect">
                <a:avLst/>
              </a:prstGeom>
            </p:spPr>
          </p:pic>
        </mc:Fallback>
      </mc:AlternateContent>
      <p:pic>
        <p:nvPicPr>
          <p:cNvPr id="1032" name="Picture 8" descr="65,994 Thank You Cliparts, Stock Vector and Royalty Free Thank You  Illustrations">
            <a:extLst>
              <a:ext uri="{FF2B5EF4-FFF2-40B4-BE49-F238E27FC236}">
                <a16:creationId xmlns:a16="http://schemas.microsoft.com/office/drawing/2014/main" id="{F8BD7DE5-555F-00DD-68FB-5E9EAC439B54}"/>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8534" t="7392" r="8001" b="4477"/>
          <a:stretch/>
        </p:blipFill>
        <p:spPr bwMode="auto">
          <a:xfrm>
            <a:off x="5270461" y="6832256"/>
            <a:ext cx="1274274" cy="94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494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a:extLst>
              <a:ext uri="{FF2B5EF4-FFF2-40B4-BE49-F238E27FC236}">
                <a16:creationId xmlns:a16="http://schemas.microsoft.com/office/drawing/2014/main" id="{875ABEA8-D8E0-CF16-5A61-1F8B934683D7}"/>
              </a:ext>
            </a:extLst>
          </p:cNvPr>
          <p:cNvPicPr>
            <a:picLocks noChangeAspect="1" noChangeArrowheads="1"/>
          </p:cNvPicPr>
          <p:nvPr/>
        </p:nvPicPr>
        <p:blipFill rotWithShape="1">
          <a:blip r:embed="rId2" cstate="print">
            <a:clrChange>
              <a:clrFrom>
                <a:srgbClr val="000000"/>
              </a:clrFrom>
              <a:clrTo>
                <a:srgbClr val="000000">
                  <a:alpha val="0"/>
                </a:srgbClr>
              </a:clrTo>
            </a:clrChang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60648" y="47247"/>
            <a:ext cx="5172390"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7850" y="134000"/>
            <a:ext cx="835915" cy="756198"/>
          </a:xfrm>
          <a:prstGeom prst="rect">
            <a:avLst/>
          </a:prstGeom>
        </p:spPr>
      </p:pic>
      <p:sp>
        <p:nvSpPr>
          <p:cNvPr id="9" name="TextBox 8">
            <a:extLst>
              <a:ext uri="{FF2B5EF4-FFF2-40B4-BE49-F238E27FC236}">
                <a16:creationId xmlns:a16="http://schemas.microsoft.com/office/drawing/2014/main" id="{FCA7B2DF-F233-76C9-D26E-1009055B4462}"/>
              </a:ext>
            </a:extLst>
          </p:cNvPr>
          <p:cNvSpPr txBox="1"/>
          <p:nvPr/>
        </p:nvSpPr>
        <p:spPr>
          <a:xfrm>
            <a:off x="211267" y="1338368"/>
            <a:ext cx="6495125" cy="338554"/>
          </a:xfrm>
          <a:prstGeom prst="rect">
            <a:avLst/>
          </a:prstGeom>
          <a:noFill/>
        </p:spPr>
        <p:txBody>
          <a:bodyPr wrap="square" rtlCol="0">
            <a:spAutoFit/>
          </a:bodyPr>
          <a:lstStyle/>
          <a:p>
            <a:pPr algn="ctr"/>
            <a:r>
              <a:rPr lang="es-CR" sz="1600" dirty="0" err="1"/>
              <a:t>Holy</a:t>
            </a:r>
            <a:r>
              <a:rPr lang="es-CR" sz="1600" dirty="0"/>
              <a:t> </a:t>
            </a:r>
            <a:r>
              <a:rPr lang="es-CR" sz="1600" dirty="0" err="1"/>
              <a:t>Angel</a:t>
            </a:r>
            <a:r>
              <a:rPr lang="es-CR" sz="1600" dirty="0"/>
              <a:t>, </a:t>
            </a:r>
            <a:r>
              <a:rPr lang="es-CR" sz="1600" dirty="0" err="1"/>
              <a:t>write</a:t>
            </a:r>
            <a:r>
              <a:rPr lang="es-CR" sz="1600" dirty="0"/>
              <a:t> </a:t>
            </a:r>
            <a:r>
              <a:rPr lang="es-CR" sz="1600" dirty="0" err="1"/>
              <a:t>how</a:t>
            </a:r>
            <a:r>
              <a:rPr lang="es-CR" sz="1600" dirty="0"/>
              <a:t> </a:t>
            </a:r>
            <a:r>
              <a:rPr lang="es-CR" sz="1600" dirty="0" err="1"/>
              <a:t>you</a:t>
            </a:r>
            <a:r>
              <a:rPr lang="es-CR" sz="1600" dirty="0"/>
              <a:t> show </a:t>
            </a:r>
            <a:r>
              <a:rPr lang="es-CR" sz="1600" dirty="0" err="1"/>
              <a:t>that</a:t>
            </a:r>
            <a:r>
              <a:rPr lang="es-CR" sz="1600" dirty="0"/>
              <a:t> </a:t>
            </a:r>
            <a:r>
              <a:rPr lang="es-CR" sz="1600" dirty="0" err="1"/>
              <a:t>you</a:t>
            </a:r>
            <a:r>
              <a:rPr lang="es-CR" sz="1600" dirty="0"/>
              <a:t> are a </a:t>
            </a:r>
            <a:r>
              <a:rPr lang="es-CR" sz="1600" dirty="0" err="1"/>
              <a:t>blessing</a:t>
            </a:r>
            <a:r>
              <a:rPr lang="es-CR" sz="1600" dirty="0"/>
              <a:t> </a:t>
            </a:r>
            <a:r>
              <a:rPr lang="es-CR" sz="1600" dirty="0" err="1"/>
              <a:t>to</a:t>
            </a:r>
            <a:r>
              <a:rPr lang="es-CR" sz="1600" dirty="0"/>
              <a:t> </a:t>
            </a:r>
            <a:r>
              <a:rPr lang="es-CR" sz="1600" dirty="0" err="1"/>
              <a:t>others</a:t>
            </a:r>
            <a:r>
              <a:rPr lang="es-CR" sz="1600" dirty="0"/>
              <a:t>.  </a:t>
            </a:r>
          </a:p>
        </p:txBody>
      </p:sp>
      <p:pic>
        <p:nvPicPr>
          <p:cNvPr id="29" name="Picture 28">
            <a:extLst>
              <a:ext uri="{FF2B5EF4-FFF2-40B4-BE49-F238E27FC236}">
                <a16:creationId xmlns:a16="http://schemas.microsoft.com/office/drawing/2014/main" id="{D9EA8305-F9EF-2A39-F85E-58CF565D29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294" y="1907703"/>
            <a:ext cx="507705" cy="372867"/>
          </a:xfrm>
          <a:prstGeom prst="rect">
            <a:avLst/>
          </a:prstGeom>
        </p:spPr>
      </p:pic>
      <p:pic>
        <p:nvPicPr>
          <p:cNvPr id="30" name="Picture 29">
            <a:extLst>
              <a:ext uri="{FF2B5EF4-FFF2-40B4-BE49-F238E27FC236}">
                <a16:creationId xmlns:a16="http://schemas.microsoft.com/office/drawing/2014/main" id="{6959DFB4-68C8-9C6A-D391-EDDAECAE6E6B}"/>
              </a:ext>
            </a:extLst>
          </p:cNvPr>
          <p:cNvPicPr/>
          <p:nvPr/>
        </p:nvPicPr>
        <p:blipFill rotWithShape="1">
          <a:blip r:embed="rId6" cstate="print">
            <a:extLst>
              <a:ext uri="{28A0092B-C50C-407E-A947-70E740481C1C}">
                <a14:useLocalDpi xmlns:a14="http://schemas.microsoft.com/office/drawing/2010/main" val="0"/>
              </a:ext>
            </a:extLst>
          </a:blip>
          <a:srcRect r="11998"/>
          <a:stretch/>
        </p:blipFill>
        <p:spPr bwMode="auto">
          <a:xfrm>
            <a:off x="13755" y="3320528"/>
            <a:ext cx="473959" cy="503679"/>
          </a:xfrm>
          <a:prstGeom prst="rect">
            <a:avLst/>
          </a:prstGeom>
          <a:ln>
            <a:noFill/>
          </a:ln>
          <a:extLst>
            <a:ext uri="{53640926-AAD7-44D8-BBD7-CCE9431645EC}">
              <a14:shadowObscured xmlns:a14="http://schemas.microsoft.com/office/drawing/2010/main"/>
            </a:ext>
          </a:extLst>
        </p:spPr>
      </p:pic>
      <p:pic>
        <p:nvPicPr>
          <p:cNvPr id="32" name="Picture 31">
            <a:extLst>
              <a:ext uri="{FF2B5EF4-FFF2-40B4-BE49-F238E27FC236}">
                <a16:creationId xmlns:a16="http://schemas.microsoft.com/office/drawing/2014/main" id="{5BD4AD78-8F37-3A74-EABD-96CA0F92A5F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3755" y="1886066"/>
            <a:ext cx="507704" cy="439054"/>
          </a:xfrm>
          <a:prstGeom prst="rect">
            <a:avLst/>
          </a:prstGeom>
        </p:spPr>
      </p:pic>
      <p:pic>
        <p:nvPicPr>
          <p:cNvPr id="33" name="Picture 32">
            <a:extLst>
              <a:ext uri="{FF2B5EF4-FFF2-40B4-BE49-F238E27FC236}">
                <a16:creationId xmlns:a16="http://schemas.microsoft.com/office/drawing/2014/main" id="{607A085F-C8CF-45A4-A90B-F929C195498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367321" y="3332195"/>
            <a:ext cx="513720" cy="492012"/>
          </a:xfrm>
          <a:prstGeom prst="rect">
            <a:avLst/>
          </a:prstGeom>
        </p:spPr>
      </p:pic>
      <p:pic>
        <p:nvPicPr>
          <p:cNvPr id="34" name="Picture 33">
            <a:extLst>
              <a:ext uri="{FF2B5EF4-FFF2-40B4-BE49-F238E27FC236}">
                <a16:creationId xmlns:a16="http://schemas.microsoft.com/office/drawing/2014/main" id="{35F06EC9-5706-CC71-9390-E292318009D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32984" y="7367398"/>
            <a:ext cx="454730" cy="503679"/>
          </a:xfrm>
          <a:prstGeom prst="rect">
            <a:avLst/>
          </a:prstGeom>
        </p:spPr>
      </p:pic>
      <p:pic>
        <p:nvPicPr>
          <p:cNvPr id="35" name="Picture 34">
            <a:extLst>
              <a:ext uri="{FF2B5EF4-FFF2-40B4-BE49-F238E27FC236}">
                <a16:creationId xmlns:a16="http://schemas.microsoft.com/office/drawing/2014/main" id="{FFEED19C-C624-1DB3-81E9-684DC1133728}"/>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376575" y="6612957"/>
            <a:ext cx="498451" cy="468876"/>
          </a:xfrm>
          <a:prstGeom prst="rect">
            <a:avLst/>
          </a:prstGeom>
        </p:spPr>
      </p:pic>
      <p:pic>
        <p:nvPicPr>
          <p:cNvPr id="36" name="Picture 35">
            <a:extLst>
              <a:ext uri="{FF2B5EF4-FFF2-40B4-BE49-F238E27FC236}">
                <a16:creationId xmlns:a16="http://schemas.microsoft.com/office/drawing/2014/main" id="{428A10E4-3B16-6344-73CC-BF296235190B}"/>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13755" y="4111094"/>
            <a:ext cx="507704" cy="433698"/>
          </a:xfrm>
          <a:prstGeom prst="rect">
            <a:avLst/>
          </a:prstGeom>
        </p:spPr>
      </p:pic>
      <p:pic>
        <p:nvPicPr>
          <p:cNvPr id="37" name="Picture 36">
            <a:extLst>
              <a:ext uri="{FF2B5EF4-FFF2-40B4-BE49-F238E27FC236}">
                <a16:creationId xmlns:a16="http://schemas.microsoft.com/office/drawing/2014/main" id="{077BB963-A728-C452-B3D5-66EB30592A30}"/>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6309320" y="4111094"/>
            <a:ext cx="558253" cy="503678"/>
          </a:xfrm>
          <a:prstGeom prst="rect">
            <a:avLst/>
          </a:prstGeom>
        </p:spPr>
      </p:pic>
      <p:pic>
        <p:nvPicPr>
          <p:cNvPr id="38" name="Picture 37">
            <a:extLst>
              <a:ext uri="{FF2B5EF4-FFF2-40B4-BE49-F238E27FC236}">
                <a16:creationId xmlns:a16="http://schemas.microsoft.com/office/drawing/2014/main" id="{30DAD69E-9704-DCA1-F3A0-BFDBA10BD228}"/>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26429" y="4851114"/>
            <a:ext cx="507704" cy="503679"/>
          </a:xfrm>
          <a:prstGeom prst="rect">
            <a:avLst/>
          </a:prstGeom>
        </p:spPr>
      </p:pic>
      <p:pic>
        <p:nvPicPr>
          <p:cNvPr id="39" name="Picture 38">
            <a:extLst>
              <a:ext uri="{FF2B5EF4-FFF2-40B4-BE49-F238E27FC236}">
                <a16:creationId xmlns:a16="http://schemas.microsoft.com/office/drawing/2014/main" id="{A6A838C6-4D03-A482-91A0-1606D36EB1C3}"/>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6367321" y="7418450"/>
            <a:ext cx="498451" cy="468876"/>
          </a:xfrm>
          <a:prstGeom prst="rect">
            <a:avLst/>
          </a:prstGeom>
        </p:spPr>
      </p:pic>
      <p:pic>
        <p:nvPicPr>
          <p:cNvPr id="40" name="Picture 39">
            <a:extLst>
              <a:ext uri="{FF2B5EF4-FFF2-40B4-BE49-F238E27FC236}">
                <a16:creationId xmlns:a16="http://schemas.microsoft.com/office/drawing/2014/main" id="{C3AB78CA-3DC3-0C9C-6949-BC36E69F5E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 y="2612007"/>
            <a:ext cx="507705" cy="372867"/>
          </a:xfrm>
          <a:prstGeom prst="rect">
            <a:avLst/>
          </a:prstGeom>
        </p:spPr>
      </p:pic>
      <p:pic>
        <p:nvPicPr>
          <p:cNvPr id="41" name="Picture 40">
            <a:extLst>
              <a:ext uri="{FF2B5EF4-FFF2-40B4-BE49-F238E27FC236}">
                <a16:creationId xmlns:a16="http://schemas.microsoft.com/office/drawing/2014/main" id="{4446A1A8-4081-DC32-3A35-546AF05875C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84195" y="4897515"/>
            <a:ext cx="507705" cy="421382"/>
          </a:xfrm>
          <a:prstGeom prst="rect">
            <a:avLst/>
          </a:prstGeom>
        </p:spPr>
      </p:pic>
      <p:pic>
        <p:nvPicPr>
          <p:cNvPr id="42" name="Picture 41">
            <a:extLst>
              <a:ext uri="{FF2B5EF4-FFF2-40B4-BE49-F238E27FC236}">
                <a16:creationId xmlns:a16="http://schemas.microsoft.com/office/drawing/2014/main" id="{D3B0837F-0263-0EAD-E181-FF1A7C361C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1" y="5713273"/>
            <a:ext cx="507705" cy="372867"/>
          </a:xfrm>
          <a:prstGeom prst="rect">
            <a:avLst/>
          </a:prstGeom>
        </p:spPr>
      </p:pic>
      <p:pic>
        <p:nvPicPr>
          <p:cNvPr id="43" name="Picture 42">
            <a:extLst>
              <a:ext uri="{FF2B5EF4-FFF2-40B4-BE49-F238E27FC236}">
                <a16:creationId xmlns:a16="http://schemas.microsoft.com/office/drawing/2014/main" id="{87ADE791-EBE8-0604-0891-A08DA9262547}"/>
              </a:ext>
            </a:extLst>
          </p:cNvPr>
          <p:cNvPicPr/>
          <p:nvPr/>
        </p:nvPicPr>
        <p:blipFill rotWithShape="1">
          <a:blip r:embed="rId6" cstate="print">
            <a:extLst>
              <a:ext uri="{28A0092B-C50C-407E-A947-70E740481C1C}">
                <a14:useLocalDpi xmlns:a14="http://schemas.microsoft.com/office/drawing/2010/main" val="0"/>
              </a:ext>
            </a:extLst>
          </a:blip>
          <a:srcRect r="11998"/>
          <a:stretch/>
        </p:blipFill>
        <p:spPr bwMode="auto">
          <a:xfrm>
            <a:off x="6350294" y="5662940"/>
            <a:ext cx="473959" cy="503679"/>
          </a:xfrm>
          <a:prstGeom prst="rect">
            <a:avLst/>
          </a:prstGeom>
          <a:ln>
            <a:noFill/>
          </a:ln>
          <a:extLst>
            <a:ext uri="{53640926-AAD7-44D8-BBD7-CCE9431645EC}">
              <a14:shadowObscured xmlns:a14="http://schemas.microsoft.com/office/drawing/2010/main"/>
            </a:ext>
          </a:extLst>
        </p:spPr>
      </p:pic>
      <p:pic>
        <p:nvPicPr>
          <p:cNvPr id="44" name="Picture 43">
            <a:extLst>
              <a:ext uri="{FF2B5EF4-FFF2-40B4-BE49-F238E27FC236}">
                <a16:creationId xmlns:a16="http://schemas.microsoft.com/office/drawing/2014/main" id="{7542FC4C-E542-82B3-172A-C4589F77A3BE}"/>
              </a:ext>
            </a:extLst>
          </p:cNvPr>
          <p:cNvPicPr/>
          <p:nvPr/>
        </p:nvPicPr>
        <p:blipFill rotWithShape="1">
          <a:blip r:embed="rId6" cstate="print">
            <a:extLst>
              <a:ext uri="{28A0092B-C50C-407E-A947-70E740481C1C}">
                <a14:useLocalDpi xmlns:a14="http://schemas.microsoft.com/office/drawing/2010/main" val="0"/>
              </a:ext>
            </a:extLst>
          </a:blip>
          <a:srcRect r="11998"/>
          <a:stretch/>
        </p:blipFill>
        <p:spPr bwMode="auto">
          <a:xfrm>
            <a:off x="6384195" y="2572105"/>
            <a:ext cx="473959" cy="503679"/>
          </a:xfrm>
          <a:prstGeom prst="rect">
            <a:avLst/>
          </a:prstGeom>
          <a:ln>
            <a:noFill/>
          </a:ln>
          <a:extLst>
            <a:ext uri="{53640926-AAD7-44D8-BBD7-CCE9431645EC}">
              <a14:shadowObscured xmlns:a14="http://schemas.microsoft.com/office/drawing/2010/main"/>
            </a:ext>
          </a:extLst>
        </p:spPr>
      </p:pic>
      <p:pic>
        <p:nvPicPr>
          <p:cNvPr id="46" name="Picture 45">
            <a:extLst>
              <a:ext uri="{FF2B5EF4-FFF2-40B4-BE49-F238E27FC236}">
                <a16:creationId xmlns:a16="http://schemas.microsoft.com/office/drawing/2014/main" id="{7AC3F60A-ADF0-6EC8-1F60-5AD02EE2DAE2}"/>
              </a:ext>
            </a:extLst>
          </p:cNvPr>
          <p:cNvPicPr/>
          <p:nvPr/>
        </p:nvPicPr>
        <p:blipFill rotWithShape="1">
          <a:blip r:embed="rId6" cstate="print">
            <a:extLst>
              <a:ext uri="{28A0092B-C50C-407E-A947-70E740481C1C}">
                <a14:useLocalDpi xmlns:a14="http://schemas.microsoft.com/office/drawing/2010/main" val="0"/>
              </a:ext>
            </a:extLst>
          </a:blip>
          <a:srcRect r="11998"/>
          <a:stretch/>
        </p:blipFill>
        <p:spPr bwMode="auto">
          <a:xfrm>
            <a:off x="13754" y="6474930"/>
            <a:ext cx="473959" cy="503679"/>
          </a:xfrm>
          <a:prstGeom prst="rect">
            <a:avLst/>
          </a:prstGeom>
          <a:ln>
            <a:noFill/>
          </a:ln>
          <a:extLst>
            <a:ext uri="{53640926-AAD7-44D8-BBD7-CCE9431645EC}">
              <a14:shadowObscured xmlns:a14="http://schemas.microsoft.com/office/drawing/2010/main"/>
            </a:ext>
          </a:extLst>
        </p:spPr>
      </p:pic>
      <p:pic>
        <p:nvPicPr>
          <p:cNvPr id="47" name="Picture 46">
            <a:extLst>
              <a:ext uri="{FF2B5EF4-FFF2-40B4-BE49-F238E27FC236}">
                <a16:creationId xmlns:a16="http://schemas.microsoft.com/office/drawing/2014/main" id="{1C0B6B70-5CD8-799C-5253-DC8843AA006B}"/>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763" y="8147090"/>
            <a:ext cx="473959" cy="503679"/>
          </a:xfrm>
          <a:prstGeom prst="rect">
            <a:avLst/>
          </a:prstGeom>
        </p:spPr>
      </p:pic>
      <p:pic>
        <p:nvPicPr>
          <p:cNvPr id="48" name="Picture 47">
            <a:extLst>
              <a:ext uri="{FF2B5EF4-FFF2-40B4-BE49-F238E27FC236}">
                <a16:creationId xmlns:a16="http://schemas.microsoft.com/office/drawing/2014/main" id="{E2FF64B6-6DC3-1D76-6E79-143D6E5472A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70021" y="8279886"/>
            <a:ext cx="505005" cy="370884"/>
          </a:xfrm>
          <a:prstGeom prst="rect">
            <a:avLst/>
          </a:prstGeom>
        </p:spPr>
      </p:pic>
      <p:cxnSp>
        <p:nvCxnSpPr>
          <p:cNvPr id="49" name="Straight Connector 48">
            <a:extLst>
              <a:ext uri="{FF2B5EF4-FFF2-40B4-BE49-F238E27FC236}">
                <a16:creationId xmlns:a16="http://schemas.microsoft.com/office/drawing/2014/main" id="{8BC0E820-24C6-08D7-A1FA-FD80B4C071A6}"/>
              </a:ext>
            </a:extLst>
          </p:cNvPr>
          <p:cNvCxnSpPr/>
          <p:nvPr/>
        </p:nvCxnSpPr>
        <p:spPr>
          <a:xfrm>
            <a:off x="908720" y="2280570"/>
            <a:ext cx="5112568" cy="445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D45F881-3B37-44EA-8FB4-5F6FD8EE94DC}"/>
              </a:ext>
            </a:extLst>
          </p:cNvPr>
          <p:cNvCxnSpPr/>
          <p:nvPr/>
        </p:nvCxnSpPr>
        <p:spPr>
          <a:xfrm>
            <a:off x="908397" y="2882481"/>
            <a:ext cx="5112568" cy="445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F4D5D70-DE22-6C97-4994-1E45866B572B}"/>
              </a:ext>
            </a:extLst>
          </p:cNvPr>
          <p:cNvCxnSpPr/>
          <p:nvPr/>
        </p:nvCxnSpPr>
        <p:spPr>
          <a:xfrm>
            <a:off x="864190" y="7182649"/>
            <a:ext cx="5112568" cy="445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0802CE7-19CB-7B33-762D-B2C179B0DC68}"/>
              </a:ext>
            </a:extLst>
          </p:cNvPr>
          <p:cNvCxnSpPr/>
          <p:nvPr/>
        </p:nvCxnSpPr>
        <p:spPr>
          <a:xfrm>
            <a:off x="902546" y="3520738"/>
            <a:ext cx="5112568" cy="445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C106B56-7CE5-F643-BDC2-9D89DDE1F410}"/>
              </a:ext>
            </a:extLst>
          </p:cNvPr>
          <p:cNvCxnSpPr/>
          <p:nvPr/>
        </p:nvCxnSpPr>
        <p:spPr>
          <a:xfrm>
            <a:off x="875860" y="4102523"/>
            <a:ext cx="5112568" cy="445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C6D45AC-D3D6-8777-0104-303AF3D31C30}"/>
              </a:ext>
            </a:extLst>
          </p:cNvPr>
          <p:cNvCxnSpPr/>
          <p:nvPr/>
        </p:nvCxnSpPr>
        <p:spPr>
          <a:xfrm>
            <a:off x="854759" y="4709130"/>
            <a:ext cx="5112568" cy="445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ABAFD9B-B55E-4EE4-2917-73C959424211}"/>
              </a:ext>
            </a:extLst>
          </p:cNvPr>
          <p:cNvCxnSpPr/>
          <p:nvPr/>
        </p:nvCxnSpPr>
        <p:spPr>
          <a:xfrm>
            <a:off x="854759" y="5313504"/>
            <a:ext cx="5112568" cy="445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D47A85B-049E-C464-D902-DF361AC29693}"/>
              </a:ext>
            </a:extLst>
          </p:cNvPr>
          <p:cNvCxnSpPr/>
          <p:nvPr/>
        </p:nvCxnSpPr>
        <p:spPr>
          <a:xfrm>
            <a:off x="851577" y="5954220"/>
            <a:ext cx="5112568" cy="445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2B2CC24-2F8E-AAA6-5789-F9D4B24E5F9A}"/>
              </a:ext>
            </a:extLst>
          </p:cNvPr>
          <p:cNvCxnSpPr/>
          <p:nvPr/>
        </p:nvCxnSpPr>
        <p:spPr>
          <a:xfrm>
            <a:off x="833167" y="6572899"/>
            <a:ext cx="5112568" cy="445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CBC4780-A554-1383-686A-9D914706C516}"/>
              </a:ext>
            </a:extLst>
          </p:cNvPr>
          <p:cNvCxnSpPr/>
          <p:nvPr/>
        </p:nvCxnSpPr>
        <p:spPr>
          <a:xfrm>
            <a:off x="879918" y="8474296"/>
            <a:ext cx="5112568" cy="445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6BEE917-B375-E01D-D82C-38CD6928A14E}"/>
              </a:ext>
            </a:extLst>
          </p:cNvPr>
          <p:cNvCxnSpPr/>
          <p:nvPr/>
        </p:nvCxnSpPr>
        <p:spPr>
          <a:xfrm>
            <a:off x="872716" y="7836039"/>
            <a:ext cx="5112568" cy="445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CF2A2D23-ADF2-A6B4-BC6A-A3A814178D18}"/>
              </a:ext>
            </a:extLst>
          </p:cNvPr>
          <p:cNvSpPr/>
          <p:nvPr/>
        </p:nvSpPr>
        <p:spPr>
          <a:xfrm>
            <a:off x="1268760" y="683568"/>
            <a:ext cx="4423724" cy="523220"/>
          </a:xfrm>
          <a:prstGeom prst="rect">
            <a:avLst/>
          </a:prstGeom>
        </p:spPr>
        <p:txBody>
          <a:bodyPr wrap="square">
            <a:spAutoFit/>
          </a:bodyPr>
          <a:lstStyle/>
          <a:p>
            <a:pPr algn="ctr" eaLnBrk="1" hangingPunct="1"/>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Lesson</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#452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The</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Children</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of</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MelquisedecLisbet</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are a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Blessing</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to</a:t>
            </a:r>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 </a:t>
            </a:r>
            <a:r>
              <a:rPr lang="es-CR" altLang="es-MX" sz="1400" u="sng" dirty="0" err="1">
                <a:latin typeface="Century Gothic" panose="020B0502020202020204" pitchFamily="34" charset="0"/>
                <a:ea typeface="Kozuka Gothic Pr6N L" panose="020B0200000000000000" pitchFamily="34" charset="-128"/>
                <a:cs typeface="Gisha" panose="020B0502040204020203" pitchFamily="34" charset="-79"/>
              </a:rPr>
              <a:t>Others</a:t>
            </a:r>
            <a:endPar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endParaRPr>
          </a:p>
        </p:txBody>
      </p:sp>
    </p:spTree>
    <p:extLst>
      <p:ext uri="{BB962C8B-B14F-4D97-AF65-F5344CB8AC3E}">
        <p14:creationId xmlns:p14="http://schemas.microsoft.com/office/powerpoint/2010/main" val="2709567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1009616</TotalTime>
  <Words>714</Words>
  <Application>Microsoft Office PowerPoint</Application>
  <PresentationFormat>On-screen Show (4:3)</PresentationFormat>
  <Paragraphs>46</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Tanya Cobena</cp:lastModifiedBy>
  <cp:revision>7662</cp:revision>
  <cp:lastPrinted>2018-09-10T19:54:12Z</cp:lastPrinted>
  <dcterms:created xsi:type="dcterms:W3CDTF">2011-04-01T14:17:38Z</dcterms:created>
  <dcterms:modified xsi:type="dcterms:W3CDTF">2023-07-08T13:45:13Z</dcterms:modified>
</cp:coreProperties>
</file>