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78" r:id="rId4"/>
    <p:sldId id="279" r:id="rId5"/>
    <p:sldId id="280" r:id="rId6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E06ECA"/>
    <a:srgbClr val="F6BB00"/>
    <a:srgbClr val="7F6AFA"/>
    <a:srgbClr val="FE4CCB"/>
    <a:srgbClr val="17CF29"/>
    <a:srgbClr val="F26A1E"/>
    <a:srgbClr val="FF0066"/>
    <a:srgbClr val="2006BA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74" autoAdjust="0"/>
    <p:restoredTop sz="94291" autoAdjust="0"/>
  </p:normalViewPr>
  <p:slideViewPr>
    <p:cSldViewPr>
      <p:cViewPr varScale="1">
        <p:scale>
          <a:sx n="52" d="100"/>
          <a:sy n="52" d="100"/>
        </p:scale>
        <p:origin x="2562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17/04/2021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-12857" y="1045443"/>
            <a:ext cx="2592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/>
              <a:t>¡Por MelquisedecLisbet!</a:t>
            </a:r>
          </a:p>
          <a:p>
            <a:pPr eaLnBrk="1" hangingPunct="1"/>
            <a:r>
              <a:rPr lang="es-CR" altLang="es-MX" sz="1100" b="1" dirty="0"/>
              <a:t>¡Por nuestro Padre y nuestra Madre!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2739" y="736286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336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10" name="68 Rectángulo"/>
          <p:cNvSpPr>
            <a:spLocks noChangeArrowheads="1"/>
          </p:cNvSpPr>
          <p:nvPr/>
        </p:nvSpPr>
        <p:spPr bwMode="auto">
          <a:xfrm>
            <a:off x="116632" y="1511751"/>
            <a:ext cx="6624736" cy="7571303"/>
          </a:xfrm>
          <a:custGeom>
            <a:avLst/>
            <a:gdLst>
              <a:gd name="connsiteX0" fmla="*/ 0 w 6644048"/>
              <a:gd name="connsiteY0" fmla="*/ 0 h 7355860"/>
              <a:gd name="connsiteX1" fmla="*/ 620111 w 6644048"/>
              <a:gd name="connsiteY1" fmla="*/ 0 h 7355860"/>
              <a:gd name="connsiteX2" fmla="*/ 1306663 w 6644048"/>
              <a:gd name="connsiteY2" fmla="*/ 0 h 7355860"/>
              <a:gd name="connsiteX3" fmla="*/ 1860333 w 6644048"/>
              <a:gd name="connsiteY3" fmla="*/ 0 h 7355860"/>
              <a:gd name="connsiteX4" fmla="*/ 2414004 w 6644048"/>
              <a:gd name="connsiteY4" fmla="*/ 0 h 7355860"/>
              <a:gd name="connsiteX5" fmla="*/ 2967675 w 6644048"/>
              <a:gd name="connsiteY5" fmla="*/ 0 h 7355860"/>
              <a:gd name="connsiteX6" fmla="*/ 3454905 w 6644048"/>
              <a:gd name="connsiteY6" fmla="*/ 0 h 7355860"/>
              <a:gd name="connsiteX7" fmla="*/ 4075016 w 6644048"/>
              <a:gd name="connsiteY7" fmla="*/ 0 h 7355860"/>
              <a:gd name="connsiteX8" fmla="*/ 4495806 w 6644048"/>
              <a:gd name="connsiteY8" fmla="*/ 0 h 7355860"/>
              <a:gd name="connsiteX9" fmla="*/ 5115917 w 6644048"/>
              <a:gd name="connsiteY9" fmla="*/ 0 h 7355860"/>
              <a:gd name="connsiteX10" fmla="*/ 5736028 w 6644048"/>
              <a:gd name="connsiteY10" fmla="*/ 0 h 7355860"/>
              <a:gd name="connsiteX11" fmla="*/ 6644048 w 6644048"/>
              <a:gd name="connsiteY11" fmla="*/ 0 h 7355860"/>
              <a:gd name="connsiteX12" fmla="*/ 6644048 w 6644048"/>
              <a:gd name="connsiteY12" fmla="*/ 565835 h 7355860"/>
              <a:gd name="connsiteX13" fmla="*/ 6644048 w 6644048"/>
              <a:gd name="connsiteY13" fmla="*/ 984554 h 7355860"/>
              <a:gd name="connsiteX14" fmla="*/ 6644048 w 6644048"/>
              <a:gd name="connsiteY14" fmla="*/ 1403272 h 7355860"/>
              <a:gd name="connsiteX15" fmla="*/ 6644048 w 6644048"/>
              <a:gd name="connsiteY15" fmla="*/ 2042666 h 7355860"/>
              <a:gd name="connsiteX16" fmla="*/ 6644048 w 6644048"/>
              <a:gd name="connsiteY16" fmla="*/ 2682060 h 7355860"/>
              <a:gd name="connsiteX17" fmla="*/ 6644048 w 6644048"/>
              <a:gd name="connsiteY17" fmla="*/ 3174337 h 7355860"/>
              <a:gd name="connsiteX18" fmla="*/ 6644048 w 6644048"/>
              <a:gd name="connsiteY18" fmla="*/ 3813730 h 7355860"/>
              <a:gd name="connsiteX19" fmla="*/ 6644048 w 6644048"/>
              <a:gd name="connsiteY19" fmla="*/ 4379566 h 7355860"/>
              <a:gd name="connsiteX20" fmla="*/ 6644048 w 6644048"/>
              <a:gd name="connsiteY20" fmla="*/ 5092518 h 7355860"/>
              <a:gd name="connsiteX21" fmla="*/ 6644048 w 6644048"/>
              <a:gd name="connsiteY21" fmla="*/ 5584795 h 7355860"/>
              <a:gd name="connsiteX22" fmla="*/ 6644048 w 6644048"/>
              <a:gd name="connsiteY22" fmla="*/ 6224189 h 7355860"/>
              <a:gd name="connsiteX23" fmla="*/ 6644048 w 6644048"/>
              <a:gd name="connsiteY23" fmla="*/ 6716466 h 7355860"/>
              <a:gd name="connsiteX24" fmla="*/ 6644048 w 6644048"/>
              <a:gd name="connsiteY24" fmla="*/ 7355860 h 7355860"/>
              <a:gd name="connsiteX25" fmla="*/ 6223258 w 6644048"/>
              <a:gd name="connsiteY25" fmla="*/ 7355860 h 7355860"/>
              <a:gd name="connsiteX26" fmla="*/ 5603147 w 6644048"/>
              <a:gd name="connsiteY26" fmla="*/ 7355860 h 7355860"/>
              <a:gd name="connsiteX27" fmla="*/ 5115917 w 6644048"/>
              <a:gd name="connsiteY27" fmla="*/ 7355860 h 7355860"/>
              <a:gd name="connsiteX28" fmla="*/ 4429365 w 6644048"/>
              <a:gd name="connsiteY28" fmla="*/ 7355860 h 7355860"/>
              <a:gd name="connsiteX29" fmla="*/ 3942135 w 6644048"/>
              <a:gd name="connsiteY29" fmla="*/ 7355860 h 7355860"/>
              <a:gd name="connsiteX30" fmla="*/ 3454905 w 6644048"/>
              <a:gd name="connsiteY30" fmla="*/ 7355860 h 7355860"/>
              <a:gd name="connsiteX31" fmla="*/ 3100556 w 6644048"/>
              <a:gd name="connsiteY31" fmla="*/ 7355860 h 7355860"/>
              <a:gd name="connsiteX32" fmla="*/ 2414004 w 6644048"/>
              <a:gd name="connsiteY32" fmla="*/ 7355860 h 7355860"/>
              <a:gd name="connsiteX33" fmla="*/ 1793893 w 6644048"/>
              <a:gd name="connsiteY33" fmla="*/ 7355860 h 7355860"/>
              <a:gd name="connsiteX34" fmla="*/ 1306663 w 6644048"/>
              <a:gd name="connsiteY34" fmla="*/ 7355860 h 7355860"/>
              <a:gd name="connsiteX35" fmla="*/ 686552 w 6644048"/>
              <a:gd name="connsiteY35" fmla="*/ 7355860 h 7355860"/>
              <a:gd name="connsiteX36" fmla="*/ 0 w 6644048"/>
              <a:gd name="connsiteY36" fmla="*/ 7355860 h 7355860"/>
              <a:gd name="connsiteX37" fmla="*/ 0 w 6644048"/>
              <a:gd name="connsiteY37" fmla="*/ 7010700 h 7355860"/>
              <a:gd name="connsiteX38" fmla="*/ 0 w 6644048"/>
              <a:gd name="connsiteY38" fmla="*/ 6591982 h 7355860"/>
              <a:gd name="connsiteX39" fmla="*/ 0 w 6644048"/>
              <a:gd name="connsiteY39" fmla="*/ 5879030 h 7355860"/>
              <a:gd name="connsiteX40" fmla="*/ 0 w 6644048"/>
              <a:gd name="connsiteY40" fmla="*/ 5313194 h 7355860"/>
              <a:gd name="connsiteX41" fmla="*/ 0 w 6644048"/>
              <a:gd name="connsiteY41" fmla="*/ 4820917 h 7355860"/>
              <a:gd name="connsiteX42" fmla="*/ 0 w 6644048"/>
              <a:gd name="connsiteY42" fmla="*/ 4255082 h 7355860"/>
              <a:gd name="connsiteX43" fmla="*/ 0 w 6644048"/>
              <a:gd name="connsiteY43" fmla="*/ 3615688 h 7355860"/>
              <a:gd name="connsiteX44" fmla="*/ 0 w 6644048"/>
              <a:gd name="connsiteY44" fmla="*/ 2976294 h 7355860"/>
              <a:gd name="connsiteX45" fmla="*/ 0 w 6644048"/>
              <a:gd name="connsiteY45" fmla="*/ 2557576 h 7355860"/>
              <a:gd name="connsiteX46" fmla="*/ 0 w 6644048"/>
              <a:gd name="connsiteY46" fmla="*/ 2212416 h 7355860"/>
              <a:gd name="connsiteX47" fmla="*/ 0 w 6644048"/>
              <a:gd name="connsiteY47" fmla="*/ 1867257 h 7355860"/>
              <a:gd name="connsiteX48" fmla="*/ 0 w 6644048"/>
              <a:gd name="connsiteY48" fmla="*/ 1227863 h 7355860"/>
              <a:gd name="connsiteX49" fmla="*/ 0 w 6644048"/>
              <a:gd name="connsiteY49" fmla="*/ 809145 h 7355860"/>
              <a:gd name="connsiteX50" fmla="*/ 0 w 6644048"/>
              <a:gd name="connsiteY50" fmla="*/ 0 h 735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644048" h="7355860" extrusionOk="0">
                <a:moveTo>
                  <a:pt x="0" y="0"/>
                </a:moveTo>
                <a:cubicBezTo>
                  <a:pt x="260665" y="-61550"/>
                  <a:pt x="333200" y="6387"/>
                  <a:pt x="620111" y="0"/>
                </a:cubicBezTo>
                <a:cubicBezTo>
                  <a:pt x="907022" y="-6387"/>
                  <a:pt x="977337" y="43930"/>
                  <a:pt x="1306663" y="0"/>
                </a:cubicBezTo>
                <a:cubicBezTo>
                  <a:pt x="1635989" y="-43930"/>
                  <a:pt x="1705341" y="1598"/>
                  <a:pt x="1860333" y="0"/>
                </a:cubicBezTo>
                <a:cubicBezTo>
                  <a:pt x="2015325" y="-1598"/>
                  <a:pt x="2286611" y="54728"/>
                  <a:pt x="2414004" y="0"/>
                </a:cubicBezTo>
                <a:cubicBezTo>
                  <a:pt x="2541397" y="-54728"/>
                  <a:pt x="2765836" y="17241"/>
                  <a:pt x="2967675" y="0"/>
                </a:cubicBezTo>
                <a:cubicBezTo>
                  <a:pt x="3169514" y="-17241"/>
                  <a:pt x="3236945" y="52775"/>
                  <a:pt x="3454905" y="0"/>
                </a:cubicBezTo>
                <a:cubicBezTo>
                  <a:pt x="3672865" y="-52775"/>
                  <a:pt x="3818182" y="29990"/>
                  <a:pt x="4075016" y="0"/>
                </a:cubicBezTo>
                <a:cubicBezTo>
                  <a:pt x="4331850" y="-29990"/>
                  <a:pt x="4305710" y="9849"/>
                  <a:pt x="4495806" y="0"/>
                </a:cubicBezTo>
                <a:cubicBezTo>
                  <a:pt x="4685902" y="-9849"/>
                  <a:pt x="4848534" y="38716"/>
                  <a:pt x="5115917" y="0"/>
                </a:cubicBezTo>
                <a:cubicBezTo>
                  <a:pt x="5383300" y="-38716"/>
                  <a:pt x="5461212" y="41421"/>
                  <a:pt x="5736028" y="0"/>
                </a:cubicBezTo>
                <a:cubicBezTo>
                  <a:pt x="6010844" y="-41421"/>
                  <a:pt x="6391788" y="47031"/>
                  <a:pt x="6644048" y="0"/>
                </a:cubicBezTo>
                <a:cubicBezTo>
                  <a:pt x="6681563" y="181250"/>
                  <a:pt x="6622407" y="398942"/>
                  <a:pt x="6644048" y="565835"/>
                </a:cubicBezTo>
                <a:cubicBezTo>
                  <a:pt x="6665689" y="732728"/>
                  <a:pt x="6637464" y="842411"/>
                  <a:pt x="6644048" y="984554"/>
                </a:cubicBezTo>
                <a:cubicBezTo>
                  <a:pt x="6650632" y="1126697"/>
                  <a:pt x="6607600" y="1278885"/>
                  <a:pt x="6644048" y="1403272"/>
                </a:cubicBezTo>
                <a:cubicBezTo>
                  <a:pt x="6680496" y="1527659"/>
                  <a:pt x="6577635" y="1745697"/>
                  <a:pt x="6644048" y="2042666"/>
                </a:cubicBezTo>
                <a:cubicBezTo>
                  <a:pt x="6710461" y="2339635"/>
                  <a:pt x="6607794" y="2415479"/>
                  <a:pt x="6644048" y="2682060"/>
                </a:cubicBezTo>
                <a:cubicBezTo>
                  <a:pt x="6680302" y="2948641"/>
                  <a:pt x="6586825" y="2957873"/>
                  <a:pt x="6644048" y="3174337"/>
                </a:cubicBezTo>
                <a:cubicBezTo>
                  <a:pt x="6701271" y="3390801"/>
                  <a:pt x="6611410" y="3605965"/>
                  <a:pt x="6644048" y="3813730"/>
                </a:cubicBezTo>
                <a:cubicBezTo>
                  <a:pt x="6676686" y="4021495"/>
                  <a:pt x="6592978" y="4172946"/>
                  <a:pt x="6644048" y="4379566"/>
                </a:cubicBezTo>
                <a:cubicBezTo>
                  <a:pt x="6695118" y="4586186"/>
                  <a:pt x="6595861" y="4904006"/>
                  <a:pt x="6644048" y="5092518"/>
                </a:cubicBezTo>
                <a:cubicBezTo>
                  <a:pt x="6692235" y="5281030"/>
                  <a:pt x="6595505" y="5430938"/>
                  <a:pt x="6644048" y="5584795"/>
                </a:cubicBezTo>
                <a:cubicBezTo>
                  <a:pt x="6692591" y="5738652"/>
                  <a:pt x="6588813" y="5983034"/>
                  <a:pt x="6644048" y="6224189"/>
                </a:cubicBezTo>
                <a:cubicBezTo>
                  <a:pt x="6699283" y="6465344"/>
                  <a:pt x="6632008" y="6523978"/>
                  <a:pt x="6644048" y="6716466"/>
                </a:cubicBezTo>
                <a:cubicBezTo>
                  <a:pt x="6656088" y="6908954"/>
                  <a:pt x="6578519" y="7122382"/>
                  <a:pt x="6644048" y="7355860"/>
                </a:cubicBezTo>
                <a:cubicBezTo>
                  <a:pt x="6520982" y="7372464"/>
                  <a:pt x="6369611" y="7313630"/>
                  <a:pt x="6223258" y="7355860"/>
                </a:cubicBezTo>
                <a:cubicBezTo>
                  <a:pt x="6076905" y="7398090"/>
                  <a:pt x="5746590" y="7315974"/>
                  <a:pt x="5603147" y="7355860"/>
                </a:cubicBezTo>
                <a:cubicBezTo>
                  <a:pt x="5459704" y="7395746"/>
                  <a:pt x="5334728" y="7354388"/>
                  <a:pt x="5115917" y="7355860"/>
                </a:cubicBezTo>
                <a:cubicBezTo>
                  <a:pt x="4897106" y="7357332"/>
                  <a:pt x="4575280" y="7314350"/>
                  <a:pt x="4429365" y="7355860"/>
                </a:cubicBezTo>
                <a:cubicBezTo>
                  <a:pt x="4283450" y="7397370"/>
                  <a:pt x="4146008" y="7315765"/>
                  <a:pt x="3942135" y="7355860"/>
                </a:cubicBezTo>
                <a:cubicBezTo>
                  <a:pt x="3738262" y="7395955"/>
                  <a:pt x="3603691" y="7319791"/>
                  <a:pt x="3454905" y="7355860"/>
                </a:cubicBezTo>
                <a:cubicBezTo>
                  <a:pt x="3306119" y="7391929"/>
                  <a:pt x="3245022" y="7315703"/>
                  <a:pt x="3100556" y="7355860"/>
                </a:cubicBezTo>
                <a:cubicBezTo>
                  <a:pt x="2956090" y="7396017"/>
                  <a:pt x="2707408" y="7297003"/>
                  <a:pt x="2414004" y="7355860"/>
                </a:cubicBezTo>
                <a:cubicBezTo>
                  <a:pt x="2120600" y="7414717"/>
                  <a:pt x="2012367" y="7309079"/>
                  <a:pt x="1793893" y="7355860"/>
                </a:cubicBezTo>
                <a:cubicBezTo>
                  <a:pt x="1575419" y="7402641"/>
                  <a:pt x="1468878" y="7306621"/>
                  <a:pt x="1306663" y="7355860"/>
                </a:cubicBezTo>
                <a:cubicBezTo>
                  <a:pt x="1144448" y="7405099"/>
                  <a:pt x="840151" y="7348851"/>
                  <a:pt x="686552" y="7355860"/>
                </a:cubicBezTo>
                <a:cubicBezTo>
                  <a:pt x="532953" y="7362869"/>
                  <a:pt x="320037" y="7294241"/>
                  <a:pt x="0" y="7355860"/>
                </a:cubicBezTo>
                <a:cubicBezTo>
                  <a:pt x="-101" y="7273511"/>
                  <a:pt x="12841" y="7146177"/>
                  <a:pt x="0" y="7010700"/>
                </a:cubicBezTo>
                <a:cubicBezTo>
                  <a:pt x="-12841" y="6875223"/>
                  <a:pt x="22132" y="6692828"/>
                  <a:pt x="0" y="6591982"/>
                </a:cubicBezTo>
                <a:cubicBezTo>
                  <a:pt x="-22132" y="6491136"/>
                  <a:pt x="84880" y="6141973"/>
                  <a:pt x="0" y="5879030"/>
                </a:cubicBezTo>
                <a:cubicBezTo>
                  <a:pt x="-84880" y="5616087"/>
                  <a:pt x="33102" y="5557825"/>
                  <a:pt x="0" y="5313194"/>
                </a:cubicBezTo>
                <a:cubicBezTo>
                  <a:pt x="-33102" y="5068563"/>
                  <a:pt x="46380" y="4978826"/>
                  <a:pt x="0" y="4820917"/>
                </a:cubicBezTo>
                <a:cubicBezTo>
                  <a:pt x="-46380" y="4663008"/>
                  <a:pt x="23014" y="4495828"/>
                  <a:pt x="0" y="4255082"/>
                </a:cubicBezTo>
                <a:cubicBezTo>
                  <a:pt x="-23014" y="4014337"/>
                  <a:pt x="53299" y="3917300"/>
                  <a:pt x="0" y="3615688"/>
                </a:cubicBezTo>
                <a:cubicBezTo>
                  <a:pt x="-53299" y="3314076"/>
                  <a:pt x="51712" y="3261367"/>
                  <a:pt x="0" y="2976294"/>
                </a:cubicBezTo>
                <a:cubicBezTo>
                  <a:pt x="-51712" y="2691221"/>
                  <a:pt x="6210" y="2720487"/>
                  <a:pt x="0" y="2557576"/>
                </a:cubicBezTo>
                <a:cubicBezTo>
                  <a:pt x="-6210" y="2394665"/>
                  <a:pt x="32826" y="2359994"/>
                  <a:pt x="0" y="2212416"/>
                </a:cubicBezTo>
                <a:cubicBezTo>
                  <a:pt x="-32826" y="2064838"/>
                  <a:pt x="7340" y="1979298"/>
                  <a:pt x="0" y="1867257"/>
                </a:cubicBezTo>
                <a:cubicBezTo>
                  <a:pt x="-7340" y="1755216"/>
                  <a:pt x="20516" y="1386050"/>
                  <a:pt x="0" y="1227863"/>
                </a:cubicBezTo>
                <a:cubicBezTo>
                  <a:pt x="-20516" y="1069676"/>
                  <a:pt x="28623" y="902798"/>
                  <a:pt x="0" y="809145"/>
                </a:cubicBezTo>
                <a:cubicBezTo>
                  <a:pt x="-28623" y="715492"/>
                  <a:pt x="67808" y="357580"/>
                  <a:pt x="0" y="0"/>
                </a:cubicBezTo>
                <a:close/>
              </a:path>
            </a:pathLst>
          </a:custGeom>
          <a:noFill/>
          <a:ln w="38100">
            <a:noFill/>
            <a:prstDash val="dashDot"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210476163">
                  <a:custGeom>
                    <a:avLst/>
                    <a:gdLst>
                      <a:gd name="connsiteX0" fmla="*/ 0 w 6624736"/>
                      <a:gd name="connsiteY0" fmla="*/ 0 h 7571303"/>
                      <a:gd name="connsiteX1" fmla="*/ 618308 w 6624736"/>
                      <a:gd name="connsiteY1" fmla="*/ 0 h 7571303"/>
                      <a:gd name="connsiteX2" fmla="*/ 1302864 w 6624736"/>
                      <a:gd name="connsiteY2" fmla="*/ 0 h 7571303"/>
                      <a:gd name="connsiteX3" fmla="*/ 1854925 w 6624736"/>
                      <a:gd name="connsiteY3" fmla="*/ 0 h 7571303"/>
                      <a:gd name="connsiteX4" fmla="*/ 2406987 w 6624736"/>
                      <a:gd name="connsiteY4" fmla="*/ 0 h 7571303"/>
                      <a:gd name="connsiteX5" fmla="*/ 2959048 w 6624736"/>
                      <a:gd name="connsiteY5" fmla="*/ 0 h 7571303"/>
                      <a:gd name="connsiteX6" fmla="*/ 3444862 w 6624736"/>
                      <a:gd name="connsiteY6" fmla="*/ 0 h 7571303"/>
                      <a:gd name="connsiteX7" fmla="*/ 4063171 w 6624736"/>
                      <a:gd name="connsiteY7" fmla="*/ 0 h 7571303"/>
                      <a:gd name="connsiteX8" fmla="*/ 4482738 w 6624736"/>
                      <a:gd name="connsiteY8" fmla="*/ 0 h 7571303"/>
                      <a:gd name="connsiteX9" fmla="*/ 5101046 w 6624736"/>
                      <a:gd name="connsiteY9" fmla="*/ 0 h 7571303"/>
                      <a:gd name="connsiteX10" fmla="*/ 5719355 w 6624736"/>
                      <a:gd name="connsiteY10" fmla="*/ 0 h 7571303"/>
                      <a:gd name="connsiteX11" fmla="*/ 6624736 w 6624736"/>
                      <a:gd name="connsiteY11" fmla="*/ 0 h 7571303"/>
                      <a:gd name="connsiteX12" fmla="*/ 6624736 w 6624736"/>
                      <a:gd name="connsiteY12" fmla="*/ 582407 h 7571303"/>
                      <a:gd name="connsiteX13" fmla="*/ 6624736 w 6624736"/>
                      <a:gd name="connsiteY13" fmla="*/ 1013390 h 7571303"/>
                      <a:gd name="connsiteX14" fmla="*/ 6624736 w 6624736"/>
                      <a:gd name="connsiteY14" fmla="*/ 1444371 h 7571303"/>
                      <a:gd name="connsiteX15" fmla="*/ 6624736 w 6624736"/>
                      <a:gd name="connsiteY15" fmla="*/ 2102492 h 7571303"/>
                      <a:gd name="connsiteX16" fmla="*/ 6624736 w 6624736"/>
                      <a:gd name="connsiteY16" fmla="*/ 2760613 h 7571303"/>
                      <a:gd name="connsiteX17" fmla="*/ 6624736 w 6624736"/>
                      <a:gd name="connsiteY17" fmla="*/ 3267308 h 7571303"/>
                      <a:gd name="connsiteX18" fmla="*/ 6624736 w 6624736"/>
                      <a:gd name="connsiteY18" fmla="*/ 3925428 h 7571303"/>
                      <a:gd name="connsiteX19" fmla="*/ 6624736 w 6624736"/>
                      <a:gd name="connsiteY19" fmla="*/ 4507837 h 7571303"/>
                      <a:gd name="connsiteX20" fmla="*/ 6624736 w 6624736"/>
                      <a:gd name="connsiteY20" fmla="*/ 5241670 h 7571303"/>
                      <a:gd name="connsiteX21" fmla="*/ 6624736 w 6624736"/>
                      <a:gd name="connsiteY21" fmla="*/ 5748365 h 7571303"/>
                      <a:gd name="connsiteX22" fmla="*/ 6624736 w 6624736"/>
                      <a:gd name="connsiteY22" fmla="*/ 6406486 h 7571303"/>
                      <a:gd name="connsiteX23" fmla="*/ 6624736 w 6624736"/>
                      <a:gd name="connsiteY23" fmla="*/ 6913182 h 7571303"/>
                      <a:gd name="connsiteX24" fmla="*/ 6624736 w 6624736"/>
                      <a:gd name="connsiteY24" fmla="*/ 7571303 h 7571303"/>
                      <a:gd name="connsiteX25" fmla="*/ 6205169 w 6624736"/>
                      <a:gd name="connsiteY25" fmla="*/ 7571303 h 7571303"/>
                      <a:gd name="connsiteX26" fmla="*/ 5586860 w 6624736"/>
                      <a:gd name="connsiteY26" fmla="*/ 7571303 h 7571303"/>
                      <a:gd name="connsiteX27" fmla="*/ 5101046 w 6624736"/>
                      <a:gd name="connsiteY27" fmla="*/ 7571303 h 7571303"/>
                      <a:gd name="connsiteX28" fmla="*/ 4416490 w 6624736"/>
                      <a:gd name="connsiteY28" fmla="*/ 7571303 h 7571303"/>
                      <a:gd name="connsiteX29" fmla="*/ 3930676 w 6624736"/>
                      <a:gd name="connsiteY29" fmla="*/ 7571303 h 7571303"/>
                      <a:gd name="connsiteX30" fmla="*/ 3444862 w 6624736"/>
                      <a:gd name="connsiteY30" fmla="*/ 7571303 h 7571303"/>
                      <a:gd name="connsiteX31" fmla="*/ 3091543 w 6624736"/>
                      <a:gd name="connsiteY31" fmla="*/ 7571303 h 7571303"/>
                      <a:gd name="connsiteX32" fmla="*/ 2406987 w 6624736"/>
                      <a:gd name="connsiteY32" fmla="*/ 7571303 h 7571303"/>
                      <a:gd name="connsiteX33" fmla="*/ 1788678 w 6624736"/>
                      <a:gd name="connsiteY33" fmla="*/ 7571303 h 7571303"/>
                      <a:gd name="connsiteX34" fmla="*/ 1302864 w 6624736"/>
                      <a:gd name="connsiteY34" fmla="*/ 7571303 h 7571303"/>
                      <a:gd name="connsiteX35" fmla="*/ 684556 w 6624736"/>
                      <a:gd name="connsiteY35" fmla="*/ 7571303 h 7571303"/>
                      <a:gd name="connsiteX36" fmla="*/ 0 w 6624736"/>
                      <a:gd name="connsiteY36" fmla="*/ 7571303 h 7571303"/>
                      <a:gd name="connsiteX37" fmla="*/ 0 w 6624736"/>
                      <a:gd name="connsiteY37" fmla="*/ 7216033 h 7571303"/>
                      <a:gd name="connsiteX38" fmla="*/ 0 w 6624736"/>
                      <a:gd name="connsiteY38" fmla="*/ 6785052 h 7571303"/>
                      <a:gd name="connsiteX39" fmla="*/ 0 w 6624736"/>
                      <a:gd name="connsiteY39" fmla="*/ 6051218 h 7571303"/>
                      <a:gd name="connsiteX40" fmla="*/ 0 w 6624736"/>
                      <a:gd name="connsiteY40" fmla="*/ 5468810 h 7571303"/>
                      <a:gd name="connsiteX41" fmla="*/ 0 w 6624736"/>
                      <a:gd name="connsiteY41" fmla="*/ 4962115 h 7571303"/>
                      <a:gd name="connsiteX42" fmla="*/ 0 w 6624736"/>
                      <a:gd name="connsiteY42" fmla="*/ 4379707 h 7571303"/>
                      <a:gd name="connsiteX43" fmla="*/ 0 w 6624736"/>
                      <a:gd name="connsiteY43" fmla="*/ 3721586 h 7571303"/>
                      <a:gd name="connsiteX44" fmla="*/ 0 w 6624736"/>
                      <a:gd name="connsiteY44" fmla="*/ 3063465 h 7571303"/>
                      <a:gd name="connsiteX45" fmla="*/ 0 w 6624736"/>
                      <a:gd name="connsiteY45" fmla="*/ 2632483 h 7571303"/>
                      <a:gd name="connsiteX46" fmla="*/ 0 w 6624736"/>
                      <a:gd name="connsiteY46" fmla="*/ 2277214 h 7571303"/>
                      <a:gd name="connsiteX47" fmla="*/ 0 w 6624736"/>
                      <a:gd name="connsiteY47" fmla="*/ 1921946 h 7571303"/>
                      <a:gd name="connsiteX48" fmla="*/ 0 w 6624736"/>
                      <a:gd name="connsiteY48" fmla="*/ 1263825 h 7571303"/>
                      <a:gd name="connsiteX49" fmla="*/ 0 w 6624736"/>
                      <a:gd name="connsiteY49" fmla="*/ 832843 h 7571303"/>
                      <a:gd name="connsiteX50" fmla="*/ 0 w 6624736"/>
                      <a:gd name="connsiteY50" fmla="*/ 0 h 75713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</a:cxnLst>
                    <a:rect l="l" t="t" r="r" b="b"/>
                    <a:pathLst>
                      <a:path w="6624736" h="7571303" extrusionOk="0">
                        <a:moveTo>
                          <a:pt x="0" y="0"/>
                        </a:moveTo>
                        <a:cubicBezTo>
                          <a:pt x="272528" y="-76070"/>
                          <a:pt x="310113" y="-4401"/>
                          <a:pt x="618308" y="0"/>
                        </a:cubicBezTo>
                        <a:cubicBezTo>
                          <a:pt x="902378" y="-2540"/>
                          <a:pt x="980831" y="44459"/>
                          <a:pt x="1302864" y="0"/>
                        </a:cubicBezTo>
                        <a:cubicBezTo>
                          <a:pt x="1610557" y="-35454"/>
                          <a:pt x="1716282" y="3863"/>
                          <a:pt x="1854925" y="0"/>
                        </a:cubicBezTo>
                        <a:cubicBezTo>
                          <a:pt x="2008892" y="-14651"/>
                          <a:pt x="2265733" y="46356"/>
                          <a:pt x="2406987" y="0"/>
                        </a:cubicBezTo>
                        <a:cubicBezTo>
                          <a:pt x="2552709" y="-59021"/>
                          <a:pt x="2756026" y="10091"/>
                          <a:pt x="2959048" y="0"/>
                        </a:cubicBezTo>
                        <a:cubicBezTo>
                          <a:pt x="3164953" y="-25107"/>
                          <a:pt x="3211472" y="41331"/>
                          <a:pt x="3444862" y="0"/>
                        </a:cubicBezTo>
                        <a:cubicBezTo>
                          <a:pt x="3665054" y="-10033"/>
                          <a:pt x="3815775" y="28288"/>
                          <a:pt x="4063171" y="0"/>
                        </a:cubicBezTo>
                        <a:cubicBezTo>
                          <a:pt x="4316284" y="-30422"/>
                          <a:pt x="4295330" y="4985"/>
                          <a:pt x="4482738" y="0"/>
                        </a:cubicBezTo>
                        <a:cubicBezTo>
                          <a:pt x="4651805" y="-20151"/>
                          <a:pt x="4813547" y="85707"/>
                          <a:pt x="5101046" y="0"/>
                        </a:cubicBezTo>
                        <a:cubicBezTo>
                          <a:pt x="5346063" y="-17456"/>
                          <a:pt x="5456352" y="73229"/>
                          <a:pt x="5719355" y="0"/>
                        </a:cubicBezTo>
                        <a:cubicBezTo>
                          <a:pt x="5985382" y="-32751"/>
                          <a:pt x="6332645" y="88911"/>
                          <a:pt x="6624736" y="0"/>
                        </a:cubicBezTo>
                        <a:cubicBezTo>
                          <a:pt x="6678253" y="151257"/>
                          <a:pt x="6572498" y="415786"/>
                          <a:pt x="6624736" y="582407"/>
                        </a:cubicBezTo>
                        <a:cubicBezTo>
                          <a:pt x="6653621" y="766560"/>
                          <a:pt x="6629064" y="889076"/>
                          <a:pt x="6624736" y="1013390"/>
                        </a:cubicBezTo>
                        <a:cubicBezTo>
                          <a:pt x="6659437" y="1155522"/>
                          <a:pt x="6603147" y="1319311"/>
                          <a:pt x="6624736" y="1444371"/>
                        </a:cubicBezTo>
                        <a:cubicBezTo>
                          <a:pt x="6640241" y="1561060"/>
                          <a:pt x="6591132" y="1832253"/>
                          <a:pt x="6624736" y="2102492"/>
                        </a:cubicBezTo>
                        <a:cubicBezTo>
                          <a:pt x="6653359" y="2406272"/>
                          <a:pt x="6581719" y="2496447"/>
                          <a:pt x="6624736" y="2760613"/>
                        </a:cubicBezTo>
                        <a:cubicBezTo>
                          <a:pt x="6670142" y="3042803"/>
                          <a:pt x="6561712" y="3055116"/>
                          <a:pt x="6624736" y="3267308"/>
                        </a:cubicBezTo>
                        <a:cubicBezTo>
                          <a:pt x="6728212" y="3463749"/>
                          <a:pt x="6637640" y="3675764"/>
                          <a:pt x="6624736" y="3925428"/>
                        </a:cubicBezTo>
                        <a:cubicBezTo>
                          <a:pt x="6628629" y="4153892"/>
                          <a:pt x="6603438" y="4263193"/>
                          <a:pt x="6624736" y="4507837"/>
                        </a:cubicBezTo>
                        <a:cubicBezTo>
                          <a:pt x="6664189" y="4669562"/>
                          <a:pt x="6566027" y="5051843"/>
                          <a:pt x="6624736" y="5241670"/>
                        </a:cubicBezTo>
                        <a:cubicBezTo>
                          <a:pt x="6676959" y="5426007"/>
                          <a:pt x="6611593" y="5567780"/>
                          <a:pt x="6624736" y="5748365"/>
                        </a:cubicBezTo>
                        <a:cubicBezTo>
                          <a:pt x="6695644" y="5881500"/>
                          <a:pt x="6600312" y="6189259"/>
                          <a:pt x="6624736" y="6406486"/>
                        </a:cubicBezTo>
                        <a:cubicBezTo>
                          <a:pt x="6674927" y="6628272"/>
                          <a:pt x="6613555" y="6719047"/>
                          <a:pt x="6624736" y="6913182"/>
                        </a:cubicBezTo>
                        <a:cubicBezTo>
                          <a:pt x="6616501" y="7067684"/>
                          <a:pt x="6563180" y="7319936"/>
                          <a:pt x="6624736" y="7571303"/>
                        </a:cubicBezTo>
                        <a:cubicBezTo>
                          <a:pt x="6506924" y="7570346"/>
                          <a:pt x="6361395" y="7549241"/>
                          <a:pt x="6205169" y="7571303"/>
                        </a:cubicBezTo>
                        <a:cubicBezTo>
                          <a:pt x="6035304" y="7587796"/>
                          <a:pt x="5735632" y="7531698"/>
                          <a:pt x="5586860" y="7571303"/>
                        </a:cubicBezTo>
                        <a:cubicBezTo>
                          <a:pt x="5457342" y="7603142"/>
                          <a:pt x="5323441" y="7544510"/>
                          <a:pt x="5101046" y="7571303"/>
                        </a:cubicBezTo>
                        <a:cubicBezTo>
                          <a:pt x="4897290" y="7535730"/>
                          <a:pt x="4565594" y="7560465"/>
                          <a:pt x="4416490" y="7571303"/>
                        </a:cubicBezTo>
                        <a:cubicBezTo>
                          <a:pt x="4267282" y="7607186"/>
                          <a:pt x="4141741" y="7546573"/>
                          <a:pt x="3930676" y="7571303"/>
                        </a:cubicBezTo>
                        <a:cubicBezTo>
                          <a:pt x="3732906" y="7623868"/>
                          <a:pt x="3621836" y="7501590"/>
                          <a:pt x="3444862" y="7571303"/>
                        </a:cubicBezTo>
                        <a:cubicBezTo>
                          <a:pt x="3298470" y="7611805"/>
                          <a:pt x="3248423" y="7508257"/>
                          <a:pt x="3091543" y="7571303"/>
                        </a:cubicBezTo>
                        <a:cubicBezTo>
                          <a:pt x="2974188" y="7618085"/>
                          <a:pt x="2713285" y="7505233"/>
                          <a:pt x="2406987" y="7571303"/>
                        </a:cubicBezTo>
                        <a:cubicBezTo>
                          <a:pt x="2131430" y="7632652"/>
                          <a:pt x="2015676" y="7525654"/>
                          <a:pt x="1788678" y="7571303"/>
                        </a:cubicBezTo>
                        <a:cubicBezTo>
                          <a:pt x="1580719" y="7647075"/>
                          <a:pt x="1469719" y="7482757"/>
                          <a:pt x="1302864" y="7571303"/>
                        </a:cubicBezTo>
                        <a:cubicBezTo>
                          <a:pt x="1137440" y="7624954"/>
                          <a:pt x="855347" y="7524504"/>
                          <a:pt x="684556" y="7571303"/>
                        </a:cubicBezTo>
                        <a:cubicBezTo>
                          <a:pt x="525502" y="7537535"/>
                          <a:pt x="321233" y="7490741"/>
                          <a:pt x="0" y="7571303"/>
                        </a:cubicBezTo>
                        <a:cubicBezTo>
                          <a:pt x="-33365" y="7481405"/>
                          <a:pt x="35089" y="7342496"/>
                          <a:pt x="0" y="7216033"/>
                        </a:cubicBezTo>
                        <a:cubicBezTo>
                          <a:pt x="-17094" y="7058048"/>
                          <a:pt x="10475" y="6893002"/>
                          <a:pt x="0" y="6785052"/>
                        </a:cubicBezTo>
                        <a:cubicBezTo>
                          <a:pt x="21267" y="6709269"/>
                          <a:pt x="94469" y="6396052"/>
                          <a:pt x="0" y="6051218"/>
                        </a:cubicBezTo>
                        <a:cubicBezTo>
                          <a:pt x="-70017" y="5788814"/>
                          <a:pt x="11504" y="5732355"/>
                          <a:pt x="0" y="5468810"/>
                        </a:cubicBezTo>
                        <a:cubicBezTo>
                          <a:pt x="-32110" y="5214388"/>
                          <a:pt x="32401" y="5099880"/>
                          <a:pt x="0" y="4962115"/>
                        </a:cubicBezTo>
                        <a:cubicBezTo>
                          <a:pt x="-83794" y="4790500"/>
                          <a:pt x="58251" y="4600138"/>
                          <a:pt x="0" y="4379707"/>
                        </a:cubicBezTo>
                        <a:cubicBezTo>
                          <a:pt x="-2865" y="4162706"/>
                          <a:pt x="78299" y="4058415"/>
                          <a:pt x="0" y="3721586"/>
                        </a:cubicBezTo>
                        <a:cubicBezTo>
                          <a:pt x="-22553" y="3408347"/>
                          <a:pt x="28231" y="3339196"/>
                          <a:pt x="0" y="3063465"/>
                        </a:cubicBezTo>
                        <a:cubicBezTo>
                          <a:pt x="-49457" y="2769999"/>
                          <a:pt x="4741" y="2801060"/>
                          <a:pt x="0" y="2632483"/>
                        </a:cubicBezTo>
                        <a:cubicBezTo>
                          <a:pt x="-1580" y="2457323"/>
                          <a:pt x="36594" y="2416317"/>
                          <a:pt x="0" y="2277214"/>
                        </a:cubicBezTo>
                        <a:cubicBezTo>
                          <a:pt x="-48806" y="2117340"/>
                          <a:pt x="23772" y="2023266"/>
                          <a:pt x="0" y="1921946"/>
                        </a:cubicBezTo>
                        <a:cubicBezTo>
                          <a:pt x="-14811" y="1795477"/>
                          <a:pt x="19946" y="1417413"/>
                          <a:pt x="0" y="1263825"/>
                        </a:cubicBezTo>
                        <a:cubicBezTo>
                          <a:pt x="-28188" y="1110023"/>
                          <a:pt x="50928" y="920539"/>
                          <a:pt x="0" y="832843"/>
                        </a:cubicBezTo>
                        <a:cubicBezTo>
                          <a:pt x="-76663" y="706962"/>
                          <a:pt x="26534" y="32607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prudentes, hoy aprenderemos mas sobre lo que es el Temor Reverente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para MelquisedecLisbet.  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tan importante saber bien lo que significa tener temor reverente a MelquisedecLisbet, pues lo mencionamos cada ves que hacemos una petición, les enviamos una testimonio, escrito o un saludo.  Por eso hoy nos lo explican aun mas, así cuando digamos “con Temor Reverente” sepamos bien que es lo que en realidad estamos diciendo.</a:t>
            </a:r>
          </a:p>
          <a:p>
            <a:pPr algn="ctr"/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El temor reverente es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Tener a MelquisedecLisbet viviendo en nuestra mente - si viven ahí es porque hemos creído en Ellos y nos hemos dejado limpiar con su jabón de lavadores.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ser Transparente - ósea no esconder nada y hablar con la Verdad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Honrar a MelquisedecLisbet con Sinceridad - siendo honestos en todo lo que hacemos y decimos y serles siempre leales.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Amar Verdaderamente – Amar como nuestros Padres Espirituales nos han enseñado, con amor genuino y puro y lo demostramos a través de nuestras acciones diarias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Obedecer y Respetar a la Leona Valiente – Al seguir Sus instrucciones, no dudar de Ella y cumplir nuestros votos/lo que prometemos.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vivir en absoluta Santidad - siendo santos como lo son MelquisedecLisbet, en nuestro actuar, hablar y pensar.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ser Amables, Agradables, Excelentes – tener este actuar con todas las personas siempre, sin importar la situación o su comportamiento.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Cristo Lisbet y Ella es el fin de la muerte - Ella nos enseña como obtener la vida eterna.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un ejercicio diario que es exigente pero da buenas recompensas – pide bastante de nosotros pero nos da mucho mas recompensas.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dejar de ser “tu” y dejar que MelquisedecLisbet te perfeccionen - Ellos ya empezaron la buena obra al crear al hombre espiritual en nosotros y si no interferimos con Ellos, entonces nos pueden seguir perfeccionando hasta cumplir Su propósito en nosotros.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obedecer Sus mandamientos diariamente - debemos hacer todo lo que Ellos nos piden cada </a:t>
            </a:r>
            <a:r>
              <a:rPr lang="es-CR" sz="1200">
                <a:latin typeface="Arial" panose="020B0604020202020204" pitchFamily="34" charset="0"/>
                <a:cs typeface="Arial" panose="020B0604020202020204" pitchFamily="34" charset="0"/>
              </a:rPr>
              <a:t>día fielmente.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buscar la aprobación de nuestros Padres MelquisedecLisbet constantemente -  para siempre ser agradables delante de Ellos.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Amados hermanos que cuidado tan grande tienen nuestros Padres espirituales de nosotros, nos ayudan al aclararnos cada ves mas todas las cosas,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para que crezcamos en Su Sabiduría del cielo y cada día seamos mas como lo son Ellos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Ahora que estamos bien claros en lo que es el Temor Reverente,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usaremos estas palabras con mucho respeto y cuidado, pues sabemos lo mucho que significan para Dios MelquisedecLisbet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R" sz="800" dirty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300" b="1" dirty="0">
                <a:solidFill>
                  <a:srgbClr val="E06E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¡MelquisedecLisbet Ustedes son el Temor Reverente para siempre, gracias por vivir en mi mente.  Amen, Aleluya!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9958F6-5796-4A77-982F-C105F0F3DF3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" y="1432170"/>
            <a:ext cx="643890" cy="6591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C0E8E3C-8C54-499B-AF11-A615873BF0A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221" y="1432170"/>
            <a:ext cx="643890" cy="65913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8EC8A8-A4DD-4A96-BE87-F8BCB4F000EB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57" y="8621152"/>
            <a:ext cx="530306" cy="55818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530DB58-88DA-4D7B-AC01-CDDDB6A2D20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026" y="8621152"/>
            <a:ext cx="530306" cy="55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060848" y="1327320"/>
            <a:ext cx="31974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149" y="1835696"/>
            <a:ext cx="610319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3 para los niños menores.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4 para los niños mayores.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da una breve introducción al tema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00" indent="-165100"/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1. Menciona tres cosas que significa el temor reverente. </a:t>
            </a:r>
            <a:endParaRPr lang="es-CR" sz="1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2.¿Porqué es bueno saber lo que significa el temor reverente?</a:t>
            </a:r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b="1" dirty="0">
                <a:solidFill>
                  <a:srgbClr val="E06E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que crezcamos en Su Sabiduría del cielo y cada día seamos mas como lo son Ellos.  Para usar estas palabras con mucho respeto y cuidado, pues sabemos lo mucho que significan para Dios MelquisedecLisbet.  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durante la semana.</a:t>
            </a:r>
            <a:endParaRPr lang="es-C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: Temor Reverente</a:t>
            </a:r>
            <a:endParaRPr lang="es-C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Los niños van a trazar una línea desde la palabra temor reverente hacia la frase que hable sobre lo que esto significa.</a:t>
            </a: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Crayolas/lápices de color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2AF4B3-D5B1-4FE3-A8FD-F20E68D115B7}"/>
              </a:ext>
            </a:extLst>
          </p:cNvPr>
          <p:cNvSpPr/>
          <p:nvPr/>
        </p:nvSpPr>
        <p:spPr>
          <a:xfrm>
            <a:off x="1442739" y="736286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336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4452D9-EC31-4589-A3DA-C01A3059A3D4}"/>
              </a:ext>
            </a:extLst>
          </p:cNvPr>
          <p:cNvSpPr/>
          <p:nvPr/>
        </p:nvSpPr>
        <p:spPr>
          <a:xfrm>
            <a:off x="1442739" y="736286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336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611F3C-8473-4F7B-BA3A-CA2C85AF53F0}"/>
              </a:ext>
            </a:extLst>
          </p:cNvPr>
          <p:cNvSpPr/>
          <p:nvPr/>
        </p:nvSpPr>
        <p:spPr>
          <a:xfrm>
            <a:off x="2276872" y="3600026"/>
            <a:ext cx="2304256" cy="1872208"/>
          </a:xfrm>
          <a:prstGeom prst="ellipse">
            <a:avLst/>
          </a:prstGeom>
          <a:solidFill>
            <a:srgbClr val="EAE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544429-9C8F-4DBC-9940-066357CF8C97}"/>
              </a:ext>
            </a:extLst>
          </p:cNvPr>
          <p:cNvSpPr/>
          <p:nvPr/>
        </p:nvSpPr>
        <p:spPr>
          <a:xfrm>
            <a:off x="2361015" y="3774213"/>
            <a:ext cx="213596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R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Temor</a:t>
            </a:r>
          </a:p>
          <a:p>
            <a:pPr algn="ctr"/>
            <a:r>
              <a:rPr lang="es-CR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Reverente</a:t>
            </a:r>
            <a:endParaRPr lang="es-CR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032376-11D4-4011-B515-66D9FF8E7CF7}"/>
              </a:ext>
            </a:extLst>
          </p:cNvPr>
          <p:cNvSpPr txBox="1"/>
          <p:nvPr/>
        </p:nvSpPr>
        <p:spPr>
          <a:xfrm>
            <a:off x="24471" y="4074465"/>
            <a:ext cx="1998740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/>
              <a:t>Hago lo que yo quiero, no importa si es bueno o malo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53EDA5-D01F-4ECF-A962-66096673EDD0}"/>
              </a:ext>
            </a:extLst>
          </p:cNvPr>
          <p:cNvSpPr txBox="1"/>
          <p:nvPr/>
        </p:nvSpPr>
        <p:spPr>
          <a:xfrm>
            <a:off x="4777071" y="1828080"/>
            <a:ext cx="1998740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Dejo de ser yo para MelquisedecLisbet</a:t>
            </a:r>
          </a:p>
          <a:p>
            <a:pPr algn="ctr"/>
            <a:r>
              <a:rPr lang="es-CR" dirty="0"/>
              <a:t>Me perfeccionen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EF3D8E-A231-4437-907E-ED998632F674}"/>
              </a:ext>
            </a:extLst>
          </p:cNvPr>
          <p:cNvSpPr txBox="1"/>
          <p:nvPr/>
        </p:nvSpPr>
        <p:spPr>
          <a:xfrm>
            <a:off x="4929943" y="7283402"/>
            <a:ext cx="1726228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s-CR" dirty="0"/>
              <a:t>No importa si escondo cosas o digo mentiras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F6DBEC-8FC5-4F8A-A8ED-2943322A4798}"/>
              </a:ext>
            </a:extLst>
          </p:cNvPr>
          <p:cNvSpPr txBox="1"/>
          <p:nvPr/>
        </p:nvSpPr>
        <p:spPr>
          <a:xfrm>
            <a:off x="1694876" y="6063691"/>
            <a:ext cx="2290647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Soy Transparente y</a:t>
            </a:r>
          </a:p>
          <a:p>
            <a:pPr algn="ctr"/>
            <a:r>
              <a:rPr lang="es-CR" dirty="0"/>
              <a:t>Amo Verdaderamente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C96853-7EE7-49B6-B57F-9D0ACD2136B3}"/>
              </a:ext>
            </a:extLst>
          </p:cNvPr>
          <p:cNvSpPr txBox="1"/>
          <p:nvPr/>
        </p:nvSpPr>
        <p:spPr>
          <a:xfrm>
            <a:off x="2737859" y="2982095"/>
            <a:ext cx="1998740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Puedo ser grosero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6ECF90-4469-4601-8B37-46D5F7DC5C00}"/>
              </a:ext>
            </a:extLst>
          </p:cNvPr>
          <p:cNvSpPr txBox="1"/>
          <p:nvPr/>
        </p:nvSpPr>
        <p:spPr>
          <a:xfrm>
            <a:off x="282407" y="7263804"/>
            <a:ext cx="1418401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Soy amable, agradable, excelente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5AC3F7-C30D-40B6-BC7B-2BF9AD494205}"/>
              </a:ext>
            </a:extLst>
          </p:cNvPr>
          <p:cNvSpPr txBox="1"/>
          <p:nvPr/>
        </p:nvSpPr>
        <p:spPr>
          <a:xfrm>
            <a:off x="4793687" y="5295292"/>
            <a:ext cx="1998740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Honro a MelquisedecLisbet con Sinceridad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020DDB-308B-4DB0-AABE-5AD108B4E632}"/>
              </a:ext>
            </a:extLst>
          </p:cNvPr>
          <p:cNvSpPr txBox="1"/>
          <p:nvPr/>
        </p:nvSpPr>
        <p:spPr>
          <a:xfrm>
            <a:off x="305535" y="1510649"/>
            <a:ext cx="1998740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Respeto a Cristo Lisbet y Obedezco Sus mandamientos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EC2E91E-2AE5-40A2-9037-E64118CCBC8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121" y="7232224"/>
            <a:ext cx="2451735" cy="158824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2AD5605-DACB-4EE9-BCA0-78268F3BDBB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60" y="1305039"/>
            <a:ext cx="1197991" cy="83201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946B3A1-467A-4237-8588-34E48BE647C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2631534"/>
            <a:ext cx="1378081" cy="124537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326C60-B963-4C66-8507-F6F8E6C03E9A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9831">
            <a:off x="5299157" y="3695027"/>
            <a:ext cx="1012213" cy="107096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C63AA36-6ADB-4927-B8FB-5268B47179F4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5533" y="5756957"/>
            <a:ext cx="963225" cy="88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3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9497933-676D-4B4C-98CC-083816B16A48}"/>
              </a:ext>
            </a:extLst>
          </p:cNvPr>
          <p:cNvSpPr/>
          <p:nvPr/>
        </p:nvSpPr>
        <p:spPr>
          <a:xfrm>
            <a:off x="1442739" y="736286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336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FA3726-010D-45D8-8D70-B5D178CDD5D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1336260"/>
            <a:ext cx="6380531" cy="75131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DE57D28-7CE7-48F6-A9B4-D6B8A408E8C9}"/>
              </a:ext>
            </a:extLst>
          </p:cNvPr>
          <p:cNvSpPr/>
          <p:nvPr/>
        </p:nvSpPr>
        <p:spPr>
          <a:xfrm>
            <a:off x="678605" y="1261454"/>
            <a:ext cx="554461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Santo ángel, Busca las palabras que están en la parte de abajo de la hoja, en el corazón.</a:t>
            </a:r>
          </a:p>
        </p:txBody>
      </p:sp>
    </p:spTree>
    <p:extLst>
      <p:ext uri="{BB962C8B-B14F-4D97-AF65-F5344CB8AC3E}">
        <p14:creationId xmlns:p14="http://schemas.microsoft.com/office/powerpoint/2010/main" val="1558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294608"/>
            <a:ext cx="835915" cy="40699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13533"/>
            <a:ext cx="4836105" cy="9026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9497933-676D-4B4C-98CC-083816B16A48}"/>
              </a:ext>
            </a:extLst>
          </p:cNvPr>
          <p:cNvSpPr/>
          <p:nvPr/>
        </p:nvSpPr>
        <p:spPr>
          <a:xfrm>
            <a:off x="1502587" y="739741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>
                <a:latin typeface="Century Gothic" panose="020B0502020202020204" pitchFamily="34" charset="0"/>
              </a:rPr>
              <a:t>Clase#</a:t>
            </a:r>
            <a:r>
              <a:rPr lang="es-ES" sz="1600" dirty="0">
                <a:latin typeface="Century Gothic" panose="020B0502020202020204" pitchFamily="34" charset="0"/>
              </a:rPr>
              <a:t>336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1A9404-6492-4C9B-8DC2-8502CF5377B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21" y="1797593"/>
            <a:ext cx="6339358" cy="70518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3E979AB-A938-4FED-9EDA-80529085E1D7}"/>
              </a:ext>
            </a:extLst>
          </p:cNvPr>
          <p:cNvSpPr/>
          <p:nvPr/>
        </p:nvSpPr>
        <p:spPr>
          <a:xfrm>
            <a:off x="1502586" y="1303886"/>
            <a:ext cx="42775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latin typeface="Century Gothic" panose="020B0502020202020204" pitchFamily="34" charset="0"/>
              </a:rPr>
              <a:t>Respuestas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3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1230205</TotalTime>
  <Words>754</Words>
  <Application>Microsoft Office PowerPoint</Application>
  <PresentationFormat>On-screen Show (4:3)</PresentationFormat>
  <Paragraphs>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8867</cp:revision>
  <cp:lastPrinted>2015-12-22T05:03:42Z</cp:lastPrinted>
  <dcterms:created xsi:type="dcterms:W3CDTF">2011-04-01T14:17:38Z</dcterms:created>
  <dcterms:modified xsi:type="dcterms:W3CDTF">2021-04-17T17:02:31Z</dcterms:modified>
</cp:coreProperties>
</file>