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media/image1.png" ContentType="image/png"/>
  <Override PartName="/ppt/media/image2.png" ContentType="image/png"/>
  <Override PartName="/ppt/media/image3.jpeg" ContentType="image/jpeg"/>
  <Override PartName="/ppt/media/image5.png" ContentType="image/png"/>
  <Override PartName="/ppt/media/image4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jpeg" ContentType="image/jpeg"/>
  <Override PartName="/ppt/media/image10.png" ContentType="image/png"/>
  <Override PartName="/ppt/media/image11.png" ContentType="image/png"/>
  <Override PartName="/ppt/media/image12.jpeg" ContentType="image/jpe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x="6858000" cy="9144000"/>
  <p:notesSz cx="6888162" cy="100203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s-PE" sz="2480" spc="-1" strike="noStrike">
                <a:solidFill>
                  <a:srgbClr val="000000"/>
                </a:solidFill>
                <a:latin typeface="Calibri"/>
              </a:rPr>
              <a:t>Fai clic per spostare la diapositiva</a:t>
            </a:r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2000" spc="-1" strike="noStrike">
                <a:latin typeface="Arial"/>
              </a:rPr>
              <a:t>Fai clic per modificare il formato delle note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&lt;intestazione&gt;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it-IT" sz="1400" spc="-1" strike="noStrike">
                <a:latin typeface="Times New Roman"/>
              </a:rPr>
              <a:t>&lt;data/ora&gt;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it-IT" sz="1400" spc="-1" strike="noStrike">
                <a:latin typeface="Times New Roman"/>
              </a:rPr>
              <a:t>&lt;piè di pagina&gt;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6263F8D5-769A-458D-8E88-7519D8F42AFD}" type="slidenum">
              <a:rPr b="0" lang="it-IT" sz="1400" spc="-1" strike="noStrike">
                <a:latin typeface="Times New Roman"/>
              </a:rPr>
              <a:t>&lt;numero&gt;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sldImg"/>
          </p:nvPr>
        </p:nvSpPr>
        <p:spPr>
          <a:xfrm>
            <a:off x="2035080" y="750960"/>
            <a:ext cx="2817360" cy="375732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9040" y="4759200"/>
            <a:ext cx="5509800" cy="4509720"/>
          </a:xfrm>
          <a:prstGeom prst="rect">
            <a:avLst/>
          </a:prstGeom>
        </p:spPr>
        <p:txBody>
          <a:bodyPr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902040" y="9516960"/>
            <a:ext cx="2984040" cy="5011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646C2125-575B-4D4A-8BE5-725D97B2098B}" type="slidenum">
              <a:rPr b="0" lang="it-IT" sz="1200" spc="-1" strike="noStrike">
                <a:solidFill>
                  <a:srgbClr val="000000"/>
                </a:solidFill>
                <a:latin typeface="Calibri"/>
                <a:ea typeface="+mn-ea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71600" y="486720"/>
            <a:ext cx="5914800" cy="17668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248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71600" y="2434320"/>
            <a:ext cx="5914800" cy="5801400"/>
          </a:xfrm>
          <a:prstGeom prst="rect">
            <a:avLst/>
          </a:prstGeom>
        </p:spPr>
        <p:txBody>
          <a:bodyPr>
            <a:noAutofit/>
          </a:bodyPr>
          <a:p>
            <a:pPr marL="128520" indent="-128160">
              <a:lnSpc>
                <a:spcPct val="90000"/>
              </a:lnSpc>
              <a:spcBef>
                <a:spcPts val="56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58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  <a:p>
            <a:pPr lvl="1" marL="385920" indent="-128160">
              <a:lnSpc>
                <a:spcPct val="9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35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s-PE" sz="1350" spc="-1" strike="noStrike">
              <a:solidFill>
                <a:srgbClr val="000000"/>
              </a:solidFill>
              <a:latin typeface="Calibri"/>
            </a:endParaRPr>
          </a:p>
          <a:p>
            <a:pPr lvl="2" marL="642960" indent="-128160">
              <a:lnSpc>
                <a:spcPct val="9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13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s-PE" sz="1130" spc="-1" strike="noStrike">
              <a:solidFill>
                <a:srgbClr val="000000"/>
              </a:solidFill>
              <a:latin typeface="Calibri"/>
            </a:endParaRPr>
          </a:p>
          <a:p>
            <a:pPr lvl="3" marL="900000" indent="-128160">
              <a:lnSpc>
                <a:spcPct val="9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02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s-PE" sz="1020" spc="-1" strike="noStrike">
              <a:solidFill>
                <a:srgbClr val="000000"/>
              </a:solidFill>
              <a:latin typeface="Calibri"/>
            </a:endParaRPr>
          </a:p>
          <a:p>
            <a:pPr lvl="4" marL="1157400" indent="-128160">
              <a:lnSpc>
                <a:spcPct val="9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02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s-PE" sz="10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71600" y="8475120"/>
            <a:ext cx="1542600" cy="4863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F58A30D0-7F22-48C3-8098-E64CD606AD71}" type="datetime">
              <a:rPr b="0" lang="es-PE" sz="680" spc="-1" strike="noStrike">
                <a:solidFill>
                  <a:srgbClr val="8b8b8b"/>
                </a:solidFill>
                <a:latin typeface="Calibri"/>
              </a:rPr>
              <a:t>21/03/21</a:t>
            </a:fld>
            <a:endParaRPr b="0" lang="it-IT" sz="68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271600" y="8475120"/>
            <a:ext cx="2314080" cy="48636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4843440" y="8475120"/>
            <a:ext cx="1542600" cy="48636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55781CE-19FC-4FB6-A9F9-0E60A013761B}" type="slidenum">
              <a:rPr b="0" lang="es-PE" sz="680" spc="-1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 b="0" lang="it-IT" sz="68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471600" y="8475120"/>
            <a:ext cx="1542600" cy="4863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E4F8E17-C5A1-4951-979D-6137DEED8A73}" type="datetime">
              <a:rPr b="0" lang="es-PE" sz="680" spc="-1" strike="noStrike">
                <a:solidFill>
                  <a:srgbClr val="8b8b8b"/>
                </a:solidFill>
                <a:latin typeface="Calibri"/>
              </a:rPr>
              <a:t>21/03/21</a:t>
            </a:fld>
            <a:endParaRPr b="0" lang="it-IT" sz="68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2271600" y="8475120"/>
            <a:ext cx="2314080" cy="48636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4843440" y="8475120"/>
            <a:ext cx="1542600" cy="48636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1EF053B-A31E-478F-BDB8-9FAE23C26178}" type="slidenum">
              <a:rPr b="0" lang="es-PE" sz="680" spc="-1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 b="0" lang="it-IT" sz="68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s-PE" sz="2480" spc="-1" strike="noStrike">
                <a:solidFill>
                  <a:srgbClr val="000000"/>
                </a:solidFill>
                <a:latin typeface="Calibri"/>
              </a:rPr>
              <a:t>Fai clic per modificare il formato del testo del titolo</a:t>
            </a:r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PE" sz="1580" spc="-1" strike="noStrike">
                <a:solidFill>
                  <a:srgbClr val="000000"/>
                </a:solidFill>
                <a:latin typeface="Calibri"/>
              </a:rPr>
              <a:t>Fai clic per modificare il formato del testo della struttura</a:t>
            </a:r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PE" sz="1130" spc="-1" strike="noStrike">
                <a:solidFill>
                  <a:srgbClr val="000000"/>
                </a:solidFill>
                <a:latin typeface="Calibri"/>
              </a:rPr>
              <a:t>Secondo livello struttura</a:t>
            </a:r>
            <a:endParaRPr b="0" lang="es-PE" sz="113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PE" sz="1020" spc="-1" strike="noStrike">
                <a:solidFill>
                  <a:srgbClr val="000000"/>
                </a:solidFill>
                <a:latin typeface="Calibri"/>
              </a:rPr>
              <a:t>Terzo livello struttura</a:t>
            </a:r>
            <a:endParaRPr b="0" lang="es-PE" sz="102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PE" sz="1020" spc="-1" strike="noStrike">
                <a:solidFill>
                  <a:srgbClr val="000000"/>
                </a:solidFill>
                <a:latin typeface="Calibri"/>
              </a:rPr>
              <a:t>Quarto livello struttura</a:t>
            </a:r>
            <a:endParaRPr b="0" lang="es-PE" sz="102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PE" sz="2000" spc="-1" strike="noStrike">
                <a:solidFill>
                  <a:srgbClr val="000000"/>
                </a:solidFill>
                <a:latin typeface="Calibri"/>
              </a:rPr>
              <a:t>Quinto livello struttura</a:t>
            </a:r>
            <a:endParaRPr b="0" lang="es-P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PE" sz="2000" spc="-1" strike="noStrike">
                <a:solidFill>
                  <a:srgbClr val="000000"/>
                </a:solidFill>
                <a:latin typeface="Calibri"/>
              </a:rPr>
              <a:t>Sesto livello struttura</a:t>
            </a:r>
            <a:endParaRPr b="0" lang="es-P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PE" sz="2000" spc="-1" strike="noStrike">
                <a:solidFill>
                  <a:srgbClr val="000000"/>
                </a:solidFill>
                <a:latin typeface="Calibri"/>
              </a:rPr>
              <a:t>Settimo livello struttura</a:t>
            </a:r>
            <a:endParaRPr b="0" lang="es-P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image" Target="../media/image9.jpeg"/><Relationship Id="rId4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jpeg"/><Relationship Id="rId4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-12960" y="1045440"/>
            <a:ext cx="2592000" cy="4251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100" spc="-1" strike="noStrike">
                <a:solidFill>
                  <a:srgbClr val="000000"/>
                </a:solidFill>
                <a:latin typeface="Calibri"/>
              </a:rPr>
              <a:t>Per MelquisedecLisbet!</a:t>
            </a:r>
            <a:endParaRPr b="0" lang="it-IT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100" spc="-1" strike="noStrike">
                <a:solidFill>
                  <a:srgbClr val="000000"/>
                </a:solidFill>
                <a:latin typeface="Calibri"/>
              </a:rPr>
              <a:t>Per nostro Padre e nostra Madre!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1283400" y="747000"/>
            <a:ext cx="4476600" cy="33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600" spc="-1" strike="noStrike">
                <a:solidFill>
                  <a:srgbClr val="000000"/>
                </a:solidFill>
                <a:latin typeface="Century Gothic"/>
              </a:rPr>
              <a:t>Classe#332 Onora tuo Padre e tua Madre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85320" y="1677600"/>
            <a:ext cx="6643800" cy="7239600"/>
          </a:xfrm>
          <a:prstGeom prst="rect">
            <a:avLst/>
          </a:prstGeom>
          <a:noFill/>
          <a:ln w="38100">
            <a:solidFill>
              <a:srgbClr val="ff0066"/>
            </a:solidFill>
            <a:prstDash val="dashDot"/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Fratelli fedeli, oggi Cristo Lisbet ci spiega che "Onora tuo Padre e tua Madre" è il comandamento più importante che Dio ci ha dato. Ci spiega anche qual è il modo corretto per onorare il nostro Padre e Madre spirituali, MelquisedecLisbet. Cristo è la prima a compiere tutti i comandamenti di Dio ed è Colei che ci insegna come possiamo riuscirci.</a:t>
            </a:r>
            <a:endParaRPr b="0" lang="it-IT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          </a:t>
            </a: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Fin dal principio nostra Madre ci ha insegnato che la cosa più importante della Sapienza è il </a:t>
            </a: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timore riverente di Dio, che è amarli e rispettarli al di sopra di ogni cosa.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  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          </a:t>
            </a: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Noi li onoriamo compiendo tutto ciò che ci chiedono.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Dobbiamo rimanere puliti e puri, facendo tutto ciò che è buono e santo davanti a Dio. </a:t>
            </a:r>
            <a:endParaRPr b="0" lang="it-IT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    </a:t>
            </a: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Con i nostri pensieri ben ordinati e con un buon comportamento.  </a:t>
            </a:r>
            <a:endParaRPr b="0" lang="it-IT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Dobbiamo compiere tutto ciò che ci dice Cristo Lisbet, perché nostra Madre giudica tutto ciò che è nella nostra mente. 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Quel versetto in Deuteronomio 5:16 non può riferirsi ai nostri genitori biologici perché loro non possono darci la vita eterna. Nostra Madre dice anche che in alcuni casi i genitori non sono buoni e trattano male i loro figli, quindi non sarebbe giusto che Dio chiedesse ai loro figli di onorarli. 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Questo comandamento è molto importante e non dovremmo vederlo come una cosa qualsiasi. Dio ha sempre chiesto la stessa cosa ai suoi figli, in ogni epoca in cui Cristo si è manifestato cercando di salvare gli uomini, ma gli uomini non hanno voluto onorare i Genitori che li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hanno formati a Loro immagine e somiglianza.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200" spc="-1" strike="noStrike" u="sng">
                <a:solidFill>
                  <a:srgbClr val="000000"/>
                </a:solidFill>
                <a:uFillTx/>
                <a:latin typeface="Arial"/>
              </a:rPr>
              <a:t>Solo Cristo Lisbet può spiegarci come onorare Dio, poiché Lei è l'unica che lo conosce veramente. Lei è stata la prima a poter compiere la legge di Dio, è Lei che ci insegna il modo in cui a Dio piace che viviamo e il modo corretto di comportarci. Possiamo vederla e ascoltarla in modo da poter essere come Lei, per questo possiamo onorare MelquisedecLisbet.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Fratelli, Cristo Lisbet è la nostra guida, Colei che ci consola e ci aiuta a mantenere la nostra mente pulita e a vivere nell'ordine PERFETTO e SANTO di MelquisedecLisbet. Dio è sempre giusto e non ci chiederebbero qualcosa che non possiamo fare.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Noi siamo docili alla voce del nostro Pastore e le obbediamo in tutto. Prestiamo attenzione ai dettagli per esserle fedeli in tutto. Che privilegio tanto grande abbiamo di poter vedere, ascoltare ed obbedire all'Onnipotente e misericordioso Dio che vive per sempre.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400" spc="-1" strike="noStrike">
                <a:solidFill>
                  <a:srgbClr val="00b0f0"/>
                </a:solidFill>
                <a:latin typeface="Arial"/>
              </a:rPr>
              <a:t>MelquisedecLisbet, grazie per essere beato nel poter compiere il comandamento di onorare il mio Padre e Madre spirituali. Amen, Alleluia!</a:t>
            </a:r>
            <a:endParaRPr b="0" lang="it-IT" sz="1400" spc="-1" strike="noStrike">
              <a:latin typeface="Arial"/>
            </a:endParaRPr>
          </a:p>
        </p:txBody>
      </p:sp>
      <p:pic>
        <p:nvPicPr>
          <p:cNvPr id="91" name="Picture 12" descr=""/>
          <p:cNvPicPr/>
          <p:nvPr/>
        </p:nvPicPr>
        <p:blipFill>
          <a:blip r:embed="rId1"/>
          <a:stretch/>
        </p:blipFill>
        <p:spPr>
          <a:xfrm>
            <a:off x="422280" y="13680"/>
            <a:ext cx="4835880" cy="902160"/>
          </a:xfrm>
          <a:prstGeom prst="rect">
            <a:avLst/>
          </a:prstGeom>
          <a:ln w="0">
            <a:noFill/>
          </a:ln>
        </p:spPr>
      </p:pic>
      <p:pic>
        <p:nvPicPr>
          <p:cNvPr id="92" name="Picture 17" descr=""/>
          <p:cNvPicPr/>
          <p:nvPr/>
        </p:nvPicPr>
        <p:blipFill>
          <a:blip r:embed="rId2"/>
          <a:stretch/>
        </p:blipFill>
        <p:spPr>
          <a:xfrm>
            <a:off x="5805360" y="294480"/>
            <a:ext cx="835560" cy="406800"/>
          </a:xfrm>
          <a:prstGeom prst="rect">
            <a:avLst/>
          </a:prstGeom>
          <a:ln w="0">
            <a:noFill/>
          </a:ln>
        </p:spPr>
      </p:pic>
      <p:pic>
        <p:nvPicPr>
          <p:cNvPr id="93" name="Picture 19" descr=""/>
          <p:cNvPicPr/>
          <p:nvPr/>
        </p:nvPicPr>
        <p:blipFill>
          <a:blip r:embed="rId3"/>
          <a:srcRect l="0" t="0" r="11969" b="0"/>
          <a:stretch/>
        </p:blipFill>
        <p:spPr>
          <a:xfrm>
            <a:off x="15120" y="2555640"/>
            <a:ext cx="561240" cy="713520"/>
          </a:xfrm>
          <a:prstGeom prst="rect">
            <a:avLst/>
          </a:prstGeom>
          <a:ln w="0">
            <a:noFill/>
          </a:ln>
        </p:spPr>
      </p:pic>
      <p:pic>
        <p:nvPicPr>
          <p:cNvPr id="94" name="Picture 1" descr=""/>
          <p:cNvPicPr/>
          <p:nvPr/>
        </p:nvPicPr>
        <p:blipFill>
          <a:blip r:embed="rId4"/>
          <a:stretch/>
        </p:blipFill>
        <p:spPr>
          <a:xfrm rot="2359800">
            <a:off x="6207480" y="5585760"/>
            <a:ext cx="637560" cy="658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1728000" y="1592640"/>
            <a:ext cx="3458160" cy="3034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Century Gothic"/>
              </a:rPr>
              <a:t>Foglio per il Collaboratore/Genitore</a:t>
            </a:r>
            <a:endParaRPr b="0" lang="it-IT" sz="1400" spc="-1" strike="noStrike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206640" y="2467080"/>
            <a:ext cx="6434280" cy="556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CR" sz="1200" spc="-1" strike="noStrike">
                <a:solidFill>
                  <a:srgbClr val="000000"/>
                </a:solidFill>
                <a:latin typeface="Arial"/>
              </a:rPr>
              <a:t>Istruzioni per la classe: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Fare copie della pagina 1 e 3 per i bimbi più piccini.</a:t>
            </a:r>
            <a:endParaRPr b="0" lang="it-IT" sz="12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Fare copie della pagina 1 e 4 per i bambini più grandi.</a:t>
            </a:r>
            <a:endParaRPr b="0" lang="it-IT" sz="12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Il collaboratore dà una breve introduzione al tema e ricorda i seguenti significati ai bambini: </a:t>
            </a:r>
            <a:endParaRPr b="0" lang="it-IT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      </a:t>
            </a:r>
            <a:r>
              <a:rPr b="1" lang="es-CR" sz="1200" spc="-1" strike="noStrike" u="sng">
                <a:solidFill>
                  <a:srgbClr val="000000"/>
                </a:solidFill>
                <a:uFillTx/>
                <a:latin typeface="Arial"/>
              </a:rPr>
              <a:t>Onorare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: Mostrare e sentire un grande rispetto per qualcuno.</a:t>
            </a:r>
            <a:r>
              <a:rPr b="0" lang="es-CR" sz="1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it-IT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CR" sz="1200" spc="-1" strike="noStrike">
                <a:solidFill>
                  <a:srgbClr val="000000"/>
                </a:solidFill>
                <a:latin typeface="Arial"/>
              </a:rPr>
              <a:t>      </a:t>
            </a:r>
            <a:r>
              <a:rPr b="1" lang="es-CR" sz="1200" spc="-1" strike="noStrike" u="sng">
                <a:solidFill>
                  <a:srgbClr val="000000"/>
                </a:solidFill>
                <a:uFillTx/>
                <a:latin typeface="Arial"/>
              </a:rPr>
              <a:t>Prolungare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: Fare diventare più lunga una cosa (avere una lunga vita)</a:t>
            </a:r>
            <a:r>
              <a:rPr b="0" lang="es-CR" sz="1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it-IT" sz="12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Potete fare le seguenti domande per rafforzare il tema, se non avete accesso al video: </a:t>
            </a:r>
            <a:endParaRPr b="0" lang="it-IT" sz="1200" spc="-1" strike="noStrike">
              <a:latin typeface="Arial"/>
            </a:endParaRPr>
          </a:p>
          <a:p>
            <a:pPr marL="463680" indent="-177480" algn="just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Perché onorare Padre e Madre si riferisce a MelquisedecLisbet e non ai genitori biologici? </a:t>
            </a:r>
            <a:r>
              <a:rPr b="0" lang="es-CR" sz="1200" spc="-1" strike="noStrike">
                <a:solidFill>
                  <a:srgbClr val="0070c0"/>
                </a:solidFill>
                <a:latin typeface="Arial"/>
              </a:rPr>
              <a:t>Perché solo MelquisedecLisbet possono darci vida eterna come hanno promesso. I nostri genitori biologici non lo possono fare.</a:t>
            </a:r>
            <a:endParaRPr b="0" lang="it-IT" sz="1200" spc="-1" strike="noStrike">
              <a:latin typeface="Arial"/>
            </a:endParaRPr>
          </a:p>
          <a:p>
            <a:pPr marL="463680" indent="-177480" algn="just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Come si onora MelquisedecLisbet? </a:t>
            </a:r>
            <a:r>
              <a:rPr b="0" lang="es-CR" sz="1200" spc="-1" strike="noStrike">
                <a:solidFill>
                  <a:srgbClr val="0070c0"/>
                </a:solidFill>
                <a:latin typeface="Arial"/>
              </a:rPr>
              <a:t>Vivendo nell’Ordine Perfetto e Santo che Loro ci  insegnano. Mantenendo la nostra mente pulita e vivere avendo sempre un buon comportamente, essendo fedeli a Dio in tutto. </a:t>
            </a:r>
            <a:endParaRPr b="0" lang="it-IT" sz="1200" spc="-1" strike="noStrike">
              <a:latin typeface="Arial"/>
            </a:endParaRPr>
          </a:p>
          <a:p>
            <a:pPr marL="285840" algn="just"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Il collaboratore deve motivare i bambini a rispondere alle domande mentre appare l’orologio nello schermo del video.  </a:t>
            </a:r>
            <a:endParaRPr b="0" lang="it-IT" sz="12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Si raccomanda ricordare ai bambini l’importanza di ripassare la classe nelle loro case.</a:t>
            </a:r>
            <a:endParaRPr b="0" lang="it-IT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CR" sz="1200" spc="-1" strike="noStrike">
                <a:solidFill>
                  <a:srgbClr val="000000"/>
                </a:solidFill>
                <a:latin typeface="Arial"/>
              </a:rPr>
              <a:t>Attività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: Come onoro MelquisedecLisbet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I bambini tracceranno una linea dalla frase corretta verso il bambino, di come onorano nostro Padre e Madre spirituali.</a:t>
            </a:r>
            <a:endParaRPr b="0" lang="it-IT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Possono colorare il disegno.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CR" sz="1200" spc="-1" strike="noStrike">
                <a:solidFill>
                  <a:srgbClr val="000000"/>
                </a:solidFill>
                <a:latin typeface="Arial"/>
              </a:rPr>
              <a:t>Materiali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: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Pastelli a cera  /  Matite colorate</a:t>
            </a:r>
            <a:endParaRPr b="0" lang="it-IT" sz="1200" spc="-1" strike="noStrike">
              <a:latin typeface="Arial"/>
            </a:endParaRPr>
          </a:p>
        </p:txBody>
      </p:sp>
      <p:pic>
        <p:nvPicPr>
          <p:cNvPr id="97" name="Picture 12" descr=""/>
          <p:cNvPicPr/>
          <p:nvPr/>
        </p:nvPicPr>
        <p:blipFill>
          <a:blip r:embed="rId1"/>
          <a:stretch/>
        </p:blipFill>
        <p:spPr>
          <a:xfrm>
            <a:off x="5805360" y="294480"/>
            <a:ext cx="835560" cy="406800"/>
          </a:xfrm>
          <a:prstGeom prst="rect">
            <a:avLst/>
          </a:prstGeom>
          <a:ln w="0">
            <a:noFill/>
          </a:ln>
        </p:spPr>
      </p:pic>
      <p:pic>
        <p:nvPicPr>
          <p:cNvPr id="98" name="Picture 14" descr=""/>
          <p:cNvPicPr/>
          <p:nvPr/>
        </p:nvPicPr>
        <p:blipFill>
          <a:blip r:embed="rId2"/>
          <a:stretch/>
        </p:blipFill>
        <p:spPr>
          <a:xfrm>
            <a:off x="422280" y="13680"/>
            <a:ext cx="4835880" cy="902160"/>
          </a:xfrm>
          <a:prstGeom prst="rect">
            <a:avLst/>
          </a:prstGeom>
          <a:ln w="0">
            <a:noFill/>
          </a:ln>
        </p:spPr>
      </p:pic>
      <p:sp>
        <p:nvSpPr>
          <p:cNvPr id="99" name="CustomShape 3"/>
          <p:cNvSpPr/>
          <p:nvPr/>
        </p:nvSpPr>
        <p:spPr>
          <a:xfrm>
            <a:off x="1283400" y="855000"/>
            <a:ext cx="4476600" cy="33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600" spc="-1" strike="noStrike">
                <a:solidFill>
                  <a:srgbClr val="000000"/>
                </a:solidFill>
                <a:latin typeface="Century Gothic"/>
              </a:rPr>
              <a:t>Classe#332 Onora tuo Padre e tua Madre</a:t>
            </a:r>
            <a:endParaRPr b="0" lang="it-IT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18" descr=""/>
          <p:cNvPicPr/>
          <p:nvPr/>
        </p:nvPicPr>
        <p:blipFill>
          <a:blip r:embed="rId1"/>
          <a:stretch/>
        </p:blipFill>
        <p:spPr>
          <a:xfrm>
            <a:off x="5805360" y="294480"/>
            <a:ext cx="835560" cy="406800"/>
          </a:xfrm>
          <a:prstGeom prst="rect">
            <a:avLst/>
          </a:prstGeom>
          <a:ln w="0">
            <a:noFill/>
          </a:ln>
        </p:spPr>
      </p:pic>
      <p:pic>
        <p:nvPicPr>
          <p:cNvPr id="101" name="Picture 28" descr=""/>
          <p:cNvPicPr/>
          <p:nvPr/>
        </p:nvPicPr>
        <p:blipFill>
          <a:blip r:embed="rId2"/>
          <a:stretch/>
        </p:blipFill>
        <p:spPr>
          <a:xfrm>
            <a:off x="422280" y="13680"/>
            <a:ext cx="4835880" cy="902160"/>
          </a:xfrm>
          <a:prstGeom prst="rect">
            <a:avLst/>
          </a:prstGeom>
          <a:ln w="0">
            <a:noFill/>
          </a:ln>
        </p:spPr>
      </p:pic>
      <p:sp>
        <p:nvSpPr>
          <p:cNvPr id="102" name="CustomShape 1"/>
          <p:cNvSpPr/>
          <p:nvPr/>
        </p:nvSpPr>
        <p:spPr>
          <a:xfrm>
            <a:off x="116640" y="1237680"/>
            <a:ext cx="674100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</a:rPr>
              <a:t>Santo angelo,  traccia una linea dalla frase corretta verso la mente del bimbo, su come possiamo onorare MelquisedecLisbet, nostro Padre e Madre spirituali.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 rot="20115600">
            <a:off x="189720" y="2390760"/>
            <a:ext cx="142020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</a:rPr>
              <a:t>Obbedisco a</a:t>
            </a:r>
            <a:endParaRPr b="0" lang="it-IT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</a:rPr>
              <a:t>Cristo Lisbet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104" name="CustomShape 3"/>
          <p:cNvSpPr/>
          <p:nvPr/>
        </p:nvSpPr>
        <p:spPr>
          <a:xfrm rot="1714200">
            <a:off x="5419800" y="4295520"/>
            <a:ext cx="143964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</a:rPr>
              <a:t>Faccio tutto con amore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105" name="CustomShape 4"/>
          <p:cNvSpPr/>
          <p:nvPr/>
        </p:nvSpPr>
        <p:spPr>
          <a:xfrm>
            <a:off x="5148000" y="6347520"/>
            <a:ext cx="159948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</a:rPr>
              <a:t>Ho un buon comportamento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106" name="CustomShape 5"/>
          <p:cNvSpPr/>
          <p:nvPr/>
        </p:nvSpPr>
        <p:spPr>
          <a:xfrm rot="1719000">
            <a:off x="-41400" y="8110080"/>
            <a:ext cx="2023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</a:rPr>
              <a:t>Mantengo la mia mente pulita e pura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107" name="CustomShape 6"/>
          <p:cNvSpPr/>
          <p:nvPr/>
        </p:nvSpPr>
        <p:spPr>
          <a:xfrm rot="19557600">
            <a:off x="182520" y="4055400"/>
            <a:ext cx="1439640" cy="82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</a:rPr>
              <a:t>Piango per tutto e mi arrabbio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108" name="CustomShape 7"/>
          <p:cNvSpPr/>
          <p:nvPr/>
        </p:nvSpPr>
        <p:spPr>
          <a:xfrm rot="1734000">
            <a:off x="4931280" y="2251440"/>
            <a:ext cx="2023560" cy="33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</a:rPr>
              <a:t>A volte litigo e grido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109" name="CustomShape 8"/>
          <p:cNvSpPr/>
          <p:nvPr/>
        </p:nvSpPr>
        <p:spPr>
          <a:xfrm rot="19228200">
            <a:off x="5122440" y="8074800"/>
            <a:ext cx="2023560" cy="82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</a:rPr>
              <a:t>Ascolto sempre le sagge parole di   Lisbet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110" name="CustomShape 9"/>
          <p:cNvSpPr/>
          <p:nvPr/>
        </p:nvSpPr>
        <p:spPr>
          <a:xfrm>
            <a:off x="84240" y="6322320"/>
            <a:ext cx="1645200" cy="33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</a:rPr>
              <a:t>Sono fedele a Dio</a:t>
            </a:r>
            <a:endParaRPr b="0" lang="it-IT" sz="1600" spc="-1" strike="noStrike">
              <a:latin typeface="Arial"/>
            </a:endParaRPr>
          </a:p>
        </p:txBody>
      </p:sp>
      <p:pic>
        <p:nvPicPr>
          <p:cNvPr id="111" name="Picture 58" descr=""/>
          <p:cNvPicPr/>
          <p:nvPr/>
        </p:nvPicPr>
        <p:blipFill>
          <a:blip r:embed="rId3">
            <a:biLevel thresh="50000"/>
          </a:blip>
          <a:stretch/>
        </p:blipFill>
        <p:spPr>
          <a:xfrm>
            <a:off x="1845000" y="2070360"/>
            <a:ext cx="3129480" cy="6533640"/>
          </a:xfrm>
          <a:prstGeom prst="rect">
            <a:avLst/>
          </a:prstGeom>
          <a:ln w="0">
            <a:noFill/>
          </a:ln>
        </p:spPr>
      </p:pic>
      <p:sp>
        <p:nvSpPr>
          <p:cNvPr id="112" name="CustomShape 10"/>
          <p:cNvSpPr/>
          <p:nvPr/>
        </p:nvSpPr>
        <p:spPr>
          <a:xfrm>
            <a:off x="1283400" y="747000"/>
            <a:ext cx="4476600" cy="33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600" spc="-1" strike="noStrike">
                <a:solidFill>
                  <a:srgbClr val="000000"/>
                </a:solidFill>
                <a:latin typeface="Century Gothic"/>
              </a:rPr>
              <a:t>Classe#332 Onora tuo Padre e tua Madre</a:t>
            </a:r>
            <a:endParaRPr b="0" lang="it-IT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2226600" y="306360"/>
            <a:ext cx="4824360" cy="386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14" name="Picture 24" descr=""/>
          <p:cNvPicPr/>
          <p:nvPr/>
        </p:nvPicPr>
        <p:blipFill>
          <a:blip r:embed="rId1"/>
          <a:stretch/>
        </p:blipFill>
        <p:spPr>
          <a:xfrm>
            <a:off x="5736960" y="154080"/>
            <a:ext cx="835560" cy="673200"/>
          </a:xfrm>
          <a:prstGeom prst="rect">
            <a:avLst/>
          </a:prstGeom>
          <a:ln w="0">
            <a:noFill/>
          </a:ln>
        </p:spPr>
      </p:pic>
      <p:pic>
        <p:nvPicPr>
          <p:cNvPr id="115" name="Picture 25" descr=""/>
          <p:cNvPicPr/>
          <p:nvPr/>
        </p:nvPicPr>
        <p:blipFill>
          <a:blip r:embed="rId2"/>
          <a:stretch/>
        </p:blipFill>
        <p:spPr>
          <a:xfrm>
            <a:off x="422280" y="13680"/>
            <a:ext cx="4835880" cy="1029600"/>
          </a:xfrm>
          <a:prstGeom prst="rect">
            <a:avLst/>
          </a:prstGeom>
          <a:ln w="0">
            <a:noFill/>
          </a:ln>
        </p:spPr>
      </p:pic>
      <p:pic>
        <p:nvPicPr>
          <p:cNvPr id="116" name="Picture 2" descr="https://lh4.googleusercontent.com/tYt7RHM9nUGqE3wW1Tix7wKrGPxvFIvlcDRUa0Y3YTcU1sqzc4BP8l4ie1CyMHNZU0zmR884Abpc_6M5ZzUYjc6oGmHAuaj7QGy3MdzQmvO6APGMM1_3-SMkUoiQ6g4Cz8Kozeul"/>
          <p:cNvPicPr/>
          <p:nvPr/>
        </p:nvPicPr>
        <p:blipFill>
          <a:blip r:embed="rId3"/>
          <a:stretch/>
        </p:blipFill>
        <p:spPr>
          <a:xfrm>
            <a:off x="560880" y="2483640"/>
            <a:ext cx="5807880" cy="6072840"/>
          </a:xfrm>
          <a:prstGeom prst="rect">
            <a:avLst/>
          </a:prstGeom>
          <a:ln w="0">
            <a:noFill/>
          </a:ln>
        </p:spPr>
      </p:pic>
      <p:sp>
        <p:nvSpPr>
          <p:cNvPr id="117" name="CustomShape 2"/>
          <p:cNvSpPr/>
          <p:nvPr/>
        </p:nvSpPr>
        <p:spPr>
          <a:xfrm>
            <a:off x="1340640" y="1600200"/>
            <a:ext cx="4248000" cy="33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600" spc="-1" strike="noStrike">
                <a:solidFill>
                  <a:srgbClr val="000000"/>
                </a:solidFill>
                <a:latin typeface="Century Gothic"/>
              </a:rPr>
              <a:t>Santo angelo, cerca le parole.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118" name="CustomShape 3"/>
          <p:cNvSpPr/>
          <p:nvPr/>
        </p:nvSpPr>
        <p:spPr>
          <a:xfrm>
            <a:off x="1373760" y="934200"/>
            <a:ext cx="4566240" cy="33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600" spc="-1" strike="noStrike">
                <a:solidFill>
                  <a:srgbClr val="000000"/>
                </a:solidFill>
                <a:latin typeface="Century Gothic"/>
              </a:rPr>
              <a:t>Classe#332 Onora tuo Padre e tua Madre</a:t>
            </a:r>
            <a:endParaRPr b="0" lang="it-IT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1209761</TotalTime>
  <Application>LibreOffice/7.0.4.2$Windows_X86_64 LibreOffice_project/dcf040e67528d9187c66b2379df5ea4407429775</Application>
  <AppVersion>15.0000</AppVersion>
  <Words>862</Words>
  <Paragraphs>61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2011-04-01T14:17:38Z</dcterms:created>
  <dc:creator>Willington</dc:creator>
  <dc:description/>
  <dc:language>it-IT</dc:language>
  <cp:lastModifiedBy/>
  <cp:lastPrinted>2015-12-22T05:03:42Z</cp:lastPrinted>
  <dcterms:modified xsi:type="dcterms:W3CDTF">2021-03-21T19:57:37Z</dcterms:modified>
  <cp:revision>8724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On-screen Show (4:3)</vt:lpwstr>
  </property>
  <property fmtid="{D5CDD505-2E9C-101B-9397-08002B2CF9AE}" pid="4" name="Slides">
    <vt:i4>4</vt:i4>
  </property>
</Properties>
</file>