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49" r:id="rId1"/>
  </p:sldMasterIdLst>
  <p:notesMasterIdLst>
    <p:notesMasterId r:id="rId6"/>
  </p:notesMasterIdLst>
  <p:sldIdLst>
    <p:sldId id="270" r:id="rId2"/>
    <p:sldId id="276" r:id="rId3"/>
    <p:sldId id="284" r:id="rId4"/>
    <p:sldId id="286" r:id="rId5"/>
  </p:sldIdLst>
  <p:sldSz cx="6858000" cy="9144000" type="screen4x3"/>
  <p:notesSz cx="7010400" cy="9296400"/>
  <p:defaultTextStyle>
    <a:defPPr>
      <a:defRPr lang="es-PE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207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F419F"/>
    <a:srgbClr val="F96FD5"/>
    <a:srgbClr val="FB9BE2"/>
    <a:srgbClr val="F6BB00"/>
    <a:srgbClr val="FF0066"/>
    <a:srgbClr val="F81D06"/>
    <a:srgbClr val="2006BA"/>
    <a:srgbClr val="FFFBEF"/>
    <a:srgbClr val="FFF9E7"/>
    <a:srgbClr val="17831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206" autoAdjust="0"/>
    <p:restoredTop sz="94206" autoAdjust="0"/>
  </p:normalViewPr>
  <p:slideViewPr>
    <p:cSldViewPr>
      <p:cViewPr varScale="1">
        <p:scale>
          <a:sx n="48" d="100"/>
          <a:sy n="48" d="100"/>
        </p:scale>
        <p:origin x="2418" y="54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748" y="90"/>
      </p:cViewPr>
      <p:guideLst>
        <p:guide orient="horz" pos="2928"/>
        <p:guide pos="2207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971321" y="0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0BA12EB8-1DAD-4D84-9F4B-0A0D958E0EF4}" type="datetimeFigureOut">
              <a:rPr lang="es-PE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2197100" y="696913"/>
            <a:ext cx="2616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PE" noProof="0" dirty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1202" y="4415496"/>
            <a:ext cx="5607997" cy="41842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/>
              <a:t>Haga clic para modificar el estilo de texto del patrón</a:t>
            </a:r>
          </a:p>
          <a:p>
            <a:pPr lvl="1"/>
            <a:r>
              <a:rPr lang="es-ES" noProof="0"/>
              <a:t>Segundo nivel</a:t>
            </a:r>
          </a:p>
          <a:p>
            <a:pPr lvl="2"/>
            <a:r>
              <a:rPr lang="es-ES" noProof="0"/>
              <a:t>Tercer nivel</a:t>
            </a:r>
          </a:p>
          <a:p>
            <a:pPr lvl="3"/>
            <a:r>
              <a:rPr lang="es-ES" noProof="0"/>
              <a:t>Cuarto nivel</a:t>
            </a:r>
          </a:p>
          <a:p>
            <a:pPr lvl="4"/>
            <a:r>
              <a:rPr lang="es-ES" noProof="0"/>
              <a:t>Quinto nivel</a:t>
            </a:r>
            <a:endParaRPr lang="es-PE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829519"/>
            <a:ext cx="3037463" cy="465409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971321" y="8829519"/>
            <a:ext cx="3037463" cy="465409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5C7F52F-125F-4E83-814A-765F8EAA82B5}" type="slidenum">
              <a:rPr lang="es-PE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160378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5C7F52F-125F-4E83-814A-765F8EAA82B5}" type="slidenum">
              <a:rPr lang="es-PE" smtClean="0"/>
              <a:pPr>
                <a:defRPr/>
              </a:pPr>
              <a:t>1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58689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496484"/>
            <a:ext cx="5143500" cy="3183467"/>
          </a:xfrm>
        </p:spPr>
        <p:txBody>
          <a:bodyPr anchor="b"/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350"/>
            </a:lvl1pPr>
            <a:lvl2pPr marL="257175" indent="0" algn="ctr">
              <a:buNone/>
              <a:defRPr sz="1125"/>
            </a:lvl2pPr>
            <a:lvl3pPr marL="514350" indent="0" algn="ctr">
              <a:buNone/>
              <a:defRPr sz="1013"/>
            </a:lvl3pPr>
            <a:lvl4pPr marL="771525" indent="0" algn="ctr">
              <a:buNone/>
              <a:defRPr sz="900"/>
            </a:lvl4pPr>
            <a:lvl5pPr marL="1028700" indent="0" algn="ctr">
              <a:buNone/>
              <a:defRPr sz="900"/>
            </a:lvl5pPr>
            <a:lvl6pPr marL="1285875" indent="0" algn="ctr">
              <a:buNone/>
              <a:defRPr sz="900"/>
            </a:lvl6pPr>
            <a:lvl7pPr marL="1543050" indent="0" algn="ctr">
              <a:buNone/>
              <a:defRPr sz="900"/>
            </a:lvl7pPr>
            <a:lvl8pPr marL="1800225" indent="0" algn="ctr">
              <a:buNone/>
              <a:defRPr sz="900"/>
            </a:lvl8pPr>
            <a:lvl9pPr marL="2057400" indent="0" algn="ctr">
              <a:buNone/>
              <a:defRPr sz="9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8742288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411650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3588687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300459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2"/>
            <a:ext cx="5915025" cy="3803649"/>
          </a:xfrm>
        </p:spPr>
        <p:txBody>
          <a:bodyPr anchor="b"/>
          <a:lstStyle>
            <a:lvl1pPr>
              <a:defRPr sz="3375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5"/>
            <a:ext cx="5915025" cy="2000249"/>
          </a:xfrm>
        </p:spPr>
        <p:txBody>
          <a:bodyPr/>
          <a:lstStyle>
            <a:lvl1pPr marL="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1pPr>
            <a:lvl2pPr marL="257175" indent="0">
              <a:buNone/>
              <a:defRPr sz="1125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6396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83392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4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288845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769935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474008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024590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3" cy="2133600"/>
          </a:xfrm>
        </p:spPr>
        <p:txBody>
          <a:bodyPr anchor="b"/>
          <a:lstStyle>
            <a:lvl1pPr>
              <a:defRPr sz="18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5543" y="1316567"/>
            <a:ext cx="3471863" cy="64981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3" cy="5082117"/>
          </a:xfrm>
        </p:spPr>
        <p:txBody>
          <a:bodyPr/>
          <a:lstStyle>
            <a:lvl1pPr marL="0" indent="0">
              <a:buNone/>
              <a:defRPr sz="900"/>
            </a:lvl1pPr>
            <a:lvl2pPr marL="257175" indent="0">
              <a:buNone/>
              <a:defRPr sz="788"/>
            </a:lvl2pPr>
            <a:lvl3pPr marL="514350" indent="0">
              <a:buNone/>
              <a:defRPr sz="675"/>
            </a:lvl3pPr>
            <a:lvl4pPr marL="771525" indent="0">
              <a:buNone/>
              <a:defRPr sz="563"/>
            </a:lvl4pPr>
            <a:lvl5pPr marL="1028700" indent="0">
              <a:buNone/>
              <a:defRPr sz="563"/>
            </a:lvl5pPr>
            <a:lvl6pPr marL="1285875" indent="0">
              <a:buNone/>
              <a:defRPr sz="563"/>
            </a:lvl6pPr>
            <a:lvl7pPr marL="1543050" indent="0">
              <a:buNone/>
              <a:defRPr sz="563"/>
            </a:lvl7pPr>
            <a:lvl8pPr marL="1800225" indent="0">
              <a:buNone/>
              <a:defRPr sz="563"/>
            </a:lvl8pPr>
            <a:lvl9pPr marL="2057400" indent="0">
              <a:buNone/>
              <a:defRPr sz="56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919009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4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D1A06C38-91D9-4E4A-B8D9-D06D3FD6411C}" type="datetimeFigureOut">
              <a:rPr lang="es-PE" smtClean="0"/>
              <a:pPr>
                <a:defRPr/>
              </a:pPr>
              <a:t>29/06/2023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4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4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C7885928-537C-473D-9551-99BA5614155C}" type="slidenum">
              <a:rPr lang="es-PE" smtClean="0"/>
              <a:pPr>
                <a:defRPr/>
              </a:pPr>
              <a:t>‹#›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6661740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0" r:id="rId1"/>
    <p:sldLayoutId id="2147483751" r:id="rId2"/>
    <p:sldLayoutId id="2147483752" r:id="rId3"/>
    <p:sldLayoutId id="2147483753" r:id="rId4"/>
    <p:sldLayoutId id="2147483754" r:id="rId5"/>
    <p:sldLayoutId id="2147483755" r:id="rId6"/>
    <p:sldLayoutId id="2147483756" r:id="rId7"/>
    <p:sldLayoutId id="2147483757" r:id="rId8"/>
    <p:sldLayoutId id="2147483758" r:id="rId9"/>
    <p:sldLayoutId id="2147483759" r:id="rId10"/>
    <p:sldLayoutId id="2147483760" r:id="rId11"/>
  </p:sldLayoutIdLst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Arial" panose="020B0604020202020204" pitchFamily="34" charset="0"/>
        <a:buChar char="•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lnSpc>
          <a:spcPct val="90000"/>
        </a:lnSpc>
        <a:spcBef>
          <a:spcPts val="281"/>
        </a:spcBef>
        <a:buFont typeface="Arial" panose="020B0604020202020204" pitchFamily="34" charset="0"/>
        <a:buChar char="•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publicdomainpictures.net/view-image.php?image=85632&amp;picture=frontiere-etoile" TargetMode="External"/><Relationship Id="rId4" Type="http://schemas.openxmlformats.org/officeDocument/2006/relationships/image" Target="../media/image5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>
            <a:extLst>
              <a:ext uri="{FF2B5EF4-FFF2-40B4-BE49-F238E27FC236}">
                <a16:creationId xmlns:a16="http://schemas.microsoft.com/office/drawing/2014/main" id="{85C2289B-344D-F14B-7FFC-0B07383F5FB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54097" y="5348838"/>
            <a:ext cx="851766" cy="779403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87357" y="216627"/>
            <a:ext cx="618506" cy="428163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-20640"/>
            <a:ext cx="4836105" cy="90269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401658" y="860404"/>
            <a:ext cx="6087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#451 Estar quietos esperando en Cristo Lisbet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88639" y="1547664"/>
            <a:ext cx="6480720" cy="7632859"/>
          </a:xfrm>
          <a:prstGeom prst="rect">
            <a:avLst/>
          </a:prstGeom>
          <a:noFill/>
          <a:ln w="28575">
            <a:noFill/>
            <a:prstDash val="dashDot"/>
          </a:ln>
        </p:spPr>
        <p:txBody>
          <a:bodyPr wrap="square" rtlCol="0">
            <a:spAutoFit/>
          </a:bodyPr>
          <a:lstStyle/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fieles, hoy Cristo Lisbet nos habla de la importancia de estar quietos,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escuchar y obedecer Sus palabras, de esperar con la Paciencia y la Fe de </a:t>
            </a:r>
          </a:p>
          <a:p>
            <a:pPr algn="ctr"/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Lisbet, que se cumpla todo lo prometido por Dios MelquisedecLisbet.</a:t>
            </a:r>
          </a:p>
          <a:p>
            <a:pPr algn="ctr"/>
            <a:endParaRPr lang="es-CR" sz="10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Cristo nos explica que igual a como el rocío llega al amanecer, toda la Hermosura y Santidad de Dios Padre Melquisedec, se Refleja en Cristo Lisbet y en todo su cuerpo, ósea, nosotros hermanos santos.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La Fe y Paciencia de Cristo son necesarias para este proceso espiritual por el que estamos pasando, que toma tiempo, pero es Certero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Es importante no seguir lo que vemos en el mundo, o lo que dice la gente, pues ellos no conocen a Dios, ni saben lo que realmente agrada a Dios.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Solo debemos escuchar y seguir las instrucciones de Cristo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Esas Palabras Sabias, Puras y llenas de Amor que limpian nuestra mente, cambiado nuestra forma de pensar, hablar y actuar.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Nosotros conocemos el Gran nombre de Dios y sabemos como pedirle a Dios Padre en el Todopoderoso nombre de Cristo Lisbet. 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Estamos en un tiempo donde podemos ver los cambios en nuestra vida, podemos ver el crecimiento espiritual que hemos logrado por tener la Fe y la Paciencia de Cristo Lisbet, que si cumple todo lo prometido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Solo debemos saber Esperar con Paciencia y estar Quietos, sin preocuparnos o desesperarnos, mientras se cumple todo lo prometido por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Toma tiempo ser como Cristo Lisbet; personas amables, santas, amorosas, respetuosas, sabias, pacientes y tolerantes. Debemos llegar a ser como Cristo, Ella es nuestro ejemplo a seguir.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Hermanos nosotros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somos testigos fieles de como Cristo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al hablar y hacer todo lo que 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Dios Padre le comunica,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se ha convertido en Dios Padre y Madre 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ante nuestros propios ojos.  Ella es igual a El, Ellos son Dos en Uno. </a:t>
            </a:r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Dios Padre la ha Honrado al darle Su nombre para que se una al de Ella, al darle Su Sabiduría y Poder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 Nosotros hemos podido experimentar el Gran Poder que existe en el nombre de Lisbet.  Solo Dios Padre y Madre pueden cambiar la vida de los seres humanos permanentemente.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s-CR" sz="1200" u="sng" dirty="0">
                <a:latin typeface="Arial" panose="020B0604020202020204" pitchFamily="34" charset="0"/>
                <a:cs typeface="Arial" panose="020B0604020202020204" pitchFamily="34" charset="0"/>
              </a:rPr>
              <a:t>Dios MelquisedecLisbet han venido por y para Sus verdaderos adoradores, los que les Adoran en Su Espíritu Santo y Verdad y vivimos conforme a la Fe de Cristo Lisbet, que es la que agrada a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 Al vivir por la Fe de Cristo Lisbet, podemos esperar tranquilamente, en quietud y confiar que Ella nos va a cuidar, ayudar, proteger, instruir, amar y cumplir todas Sus promesas, como solo Dios lo puede hacer.  </a:t>
            </a:r>
          </a:p>
          <a:p>
            <a:endParaRPr lang="es-CR" sz="1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eaLnBrk="1" hangingPunct="1"/>
            <a:r>
              <a:rPr lang="es-CR" sz="1600" b="1" dirty="0">
                <a:solidFill>
                  <a:srgbClr val="AF419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¡Gracias MelquisedecLisbet por ense</a:t>
            </a:r>
            <a:r>
              <a:rPr lang="es-CR" sz="16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ñ</a:t>
            </a:r>
            <a:r>
              <a:rPr lang="es-CR" sz="1600" b="1" dirty="0">
                <a:solidFill>
                  <a:srgbClr val="AF419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arnos a estar en Quietud, Esperando y Confiando totalmente en Ti.  Amen, Aleluya! </a:t>
            </a:r>
          </a:p>
          <a:p>
            <a:pPr algn="ctr" eaLnBrk="1" hangingPunct="1"/>
            <a:r>
              <a:rPr lang="es-CR" sz="1600" b="1" dirty="0">
                <a:solidFill>
                  <a:srgbClr val="AF419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rgbClr val="AF419F"/>
                </a:solidFill>
                <a:latin typeface="Arial Rounded MT Bold" panose="020F0704030504030204" pitchFamily="34" charset="0"/>
              </a:rPr>
              <a:t>Por MelquisedecLisbet! </a:t>
            </a:r>
            <a:r>
              <a:rPr lang="es-CR" sz="1600" b="1" dirty="0">
                <a:solidFill>
                  <a:srgbClr val="AF419F"/>
                </a:solidFill>
                <a:latin typeface="Arial Rounded MT Bold" panose="020F0704030504030204" pitchFamily="34" charset="0"/>
                <a:cs typeface="Arial" panose="020B0604020202020204" pitchFamily="34" charset="0"/>
              </a:rPr>
              <a:t>¡</a:t>
            </a:r>
            <a:r>
              <a:rPr lang="es-CR" altLang="es-MX" sz="1600" b="1" dirty="0">
                <a:solidFill>
                  <a:srgbClr val="AF419F"/>
                </a:solidFill>
                <a:latin typeface="Arial Rounded MT Bold" panose="020F0704030504030204" pitchFamily="34" charset="0"/>
              </a:rPr>
              <a:t>Por nuestro Padre y nuestra Madre!</a:t>
            </a:r>
            <a:endParaRPr lang="es-CR" sz="1600" dirty="0">
              <a:solidFill>
                <a:srgbClr val="AF419F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D45D814B-41FC-AD02-B31F-1F538A3ABA01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3" y="1476128"/>
            <a:ext cx="643890" cy="57531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4370F22-FE86-CF9E-6739-3977AE2A9F86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67025" y="1476128"/>
            <a:ext cx="643890" cy="57531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CBC88C48-A8C1-CB6B-CBBE-106C4D4CBCCE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71132" y="8443041"/>
            <a:ext cx="479202" cy="57531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296CD25-1A6A-B973-D223-3216000F3502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443040"/>
            <a:ext cx="479202" cy="5753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52547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23449" y="1835696"/>
            <a:ext cx="6211097" cy="418576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1200" b="1" dirty="0">
                <a:latin typeface="Arial" panose="020B0604020202020204" pitchFamily="34" charset="0"/>
                <a:cs typeface="Arial" panose="020B0604020202020204" pitchFamily="34" charset="0"/>
              </a:rPr>
              <a:t>Instrucciones para la clase: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3 para los niños menores.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Hacer copias de la pagina 1 y 4 para los niños mayores.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 da una breve introducción al tema y les comparten el siguiente significado</a:t>
            </a:r>
          </a:p>
          <a:p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      </a:t>
            </a:r>
            <a:r>
              <a:rPr lang="es-CR" sz="1200" b="1" u="sng" dirty="0">
                <a:latin typeface="Arial" panose="020B0604020202020204" pitchFamily="34" charset="0"/>
                <a:cs typeface="Arial" panose="020B0604020202020204" pitchFamily="34" charset="0"/>
              </a:rPr>
              <a:t>Certero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: Significa que consigue el fin que se propone. </a:t>
            </a:r>
          </a:p>
          <a:p>
            <a:pPr marL="285750" indent="-285750">
              <a:buFont typeface="Arial" panose="020B0604020202020204" pitchFamily="34" charset="0"/>
              <a:buChar char="•"/>
              <a:tabLst>
                <a:tab pos="228600" algn="l"/>
              </a:tabLst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Pueden hacer las siguientes preguntas para reforzar el tema: </a:t>
            </a:r>
            <a:endParaRPr lang="es-CR" sz="12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dos cosas son necesarias para pasar el proceso espiritual por el que vivimos hoy?  </a:t>
            </a:r>
            <a:r>
              <a:rPr lang="es-CR" sz="1200" dirty="0">
                <a:solidFill>
                  <a:schemeClr val="accent4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CR" sz="12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Fe y la Paciencia de Cristo Lisbet.</a:t>
            </a:r>
          </a:p>
          <a:p>
            <a:pPr marL="228600" indent="-228600">
              <a:buFont typeface="+mj-lt"/>
              <a:buAutoNum type="arabicPeriod"/>
            </a:pP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¿Qué es estar Quietos y Esperar en Cristo Lisbet? </a:t>
            </a:r>
            <a:r>
              <a:rPr lang="es-CR" sz="12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Solo debemos saber Esperar con Paciencia y estar Quietos, sin preocuparnos o desesperarnos, mientras se cumple todo lo prometido por Dios</a:t>
            </a:r>
            <a:r>
              <a:rPr lang="es-CR" sz="120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CR" sz="1200" b="1" dirty="0">
                <a:solidFill>
                  <a:srgbClr val="AF419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Esto toma tiempo pero es Certero.         </a:t>
            </a:r>
            <a:endParaRPr lang="es-CR" sz="1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s-CR" altLang="es-MX" sz="1200" dirty="0">
                <a:latin typeface="Arial" panose="020B0604020202020204" pitchFamily="34" charset="0"/>
                <a:cs typeface="Arial" panose="020B0604020202020204" pitchFamily="34" charset="0"/>
              </a:rPr>
              <a:t>El colaborador/Padre debe motivar a los niños a contestar las preguntas mientras aparece la candela en la pantalla.</a:t>
            </a:r>
          </a:p>
          <a:p>
            <a:endParaRPr lang="es-CR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Actividad: Estoy en Quietud</a:t>
            </a:r>
          </a:p>
          <a:p>
            <a:pPr marL="0" lvl="1"/>
            <a:r>
              <a:rPr lang="es-ES" sz="1200" dirty="0">
                <a:latin typeface="Arial" panose="020B0604020202020204" pitchFamily="34" charset="0"/>
                <a:cs typeface="Arial" panose="020B0604020202020204" pitchFamily="34" charset="0"/>
              </a:rPr>
              <a:t>Los niños van a hacer un dibujo en la pagina 3 que refleje como ellos están en Quietud, esperando en que Cristo Lisbet cumpla todo lo prometido.</a:t>
            </a:r>
          </a:p>
          <a:p>
            <a:pPr marL="0" lvl="1"/>
            <a:endParaRPr lang="es-ES" sz="1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Materiales:</a:t>
            </a: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Lápices de color/crayolas</a:t>
            </a:r>
          </a:p>
          <a:p>
            <a:pPr marL="0" lvl="1"/>
            <a:r>
              <a:rPr lang="es-ES" sz="1200" b="1" dirty="0">
                <a:latin typeface="Arial" panose="020B0604020202020204" pitchFamily="34" charset="0"/>
                <a:cs typeface="Arial" panose="020B0604020202020204" pitchFamily="34" charset="0"/>
              </a:rPr>
              <a:t>Lápiz</a:t>
            </a:r>
            <a:r>
              <a:rPr lang="es-CR" sz="1400" dirty="0">
                <a:latin typeface="Arial" panose="020B0604020202020204" pitchFamily="34" charset="0"/>
                <a:cs typeface="Arial" panose="020B0604020202020204" pitchFamily="34" charset="0"/>
              </a:rPr>
              <a:t>		   	    </a:t>
            </a:r>
          </a:p>
        </p:txBody>
      </p:sp>
      <p:sp>
        <p:nvSpPr>
          <p:cNvPr id="7" name="68 Rectángulo"/>
          <p:cNvSpPr>
            <a:spLocks noChangeArrowheads="1"/>
          </p:cNvSpPr>
          <p:nvPr/>
        </p:nvSpPr>
        <p:spPr bwMode="auto">
          <a:xfrm>
            <a:off x="1916353" y="1437332"/>
            <a:ext cx="302529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1400" dirty="0">
                <a:latin typeface="Century Gothic" panose="020B0502020202020204" pitchFamily="34" charset="0"/>
                <a:cs typeface="Arial" panose="020B0604020202020204" pitchFamily="34" charset="0"/>
              </a:rPr>
              <a:t>Hoja para el Colaborador/Padre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6" y="9721"/>
            <a:ext cx="4836105" cy="9026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2A73D56-944F-5E40-EA7E-6745A191EDB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32121"/>
            <a:ext cx="618506" cy="4281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DD524EF-042A-DB0A-5D3F-B217BBB3CC6D}"/>
              </a:ext>
            </a:extLst>
          </p:cNvPr>
          <p:cNvSpPr/>
          <p:nvPr/>
        </p:nvSpPr>
        <p:spPr>
          <a:xfrm>
            <a:off x="401658" y="860404"/>
            <a:ext cx="6087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#451 Estar quietos esperando en Cristo Lisbet</a:t>
            </a:r>
          </a:p>
        </p:txBody>
      </p:sp>
    </p:spTree>
    <p:extLst>
      <p:ext uri="{BB962C8B-B14F-4D97-AF65-F5344CB8AC3E}">
        <p14:creationId xmlns:p14="http://schemas.microsoft.com/office/powerpoint/2010/main" val="4487472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1C2AA854-DB87-3BE5-A5D6-DCF5E57DFFBD}"/>
              </a:ext>
            </a:extLst>
          </p:cNvPr>
          <p:cNvSpPr/>
          <p:nvPr/>
        </p:nvSpPr>
        <p:spPr>
          <a:xfrm>
            <a:off x="401658" y="860404"/>
            <a:ext cx="6087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#451 Estar quietos esperando en Cristo Lisbet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A6FE4D1-8EA8-3C49-5188-CE185A482471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0" y="1260514"/>
            <a:ext cx="6858000" cy="7883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63108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/>
        </p:nvSpPr>
        <p:spPr>
          <a:xfrm>
            <a:off x="980728" y="6372200"/>
            <a:ext cx="205075" cy="29732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10947" y="0"/>
            <a:ext cx="4836105" cy="902699"/>
          </a:xfrm>
          <a:prstGeom prst="rect">
            <a:avLst/>
          </a:prstGeom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4BECCF11-80D4-9D96-E03F-A9F9E02D658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8857" y="216627"/>
            <a:ext cx="618506" cy="428163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CB54B7FA-FD3F-7D1B-2529-F2E0ACD75E31}"/>
              </a:ext>
            </a:extLst>
          </p:cNvPr>
          <p:cNvSpPr/>
          <p:nvPr/>
        </p:nvSpPr>
        <p:spPr>
          <a:xfrm>
            <a:off x="401658" y="860404"/>
            <a:ext cx="6087312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/>
            <a:r>
              <a:rPr lang="es-CR" altLang="es-MX" sz="2000" b="1" u="sng" dirty="0">
                <a:latin typeface="Chaparral Pro Light" panose="02060403030505090203" pitchFamily="18" charset="0"/>
                <a:ea typeface="Kozuka Gothic Pr6N L" panose="020B0200000000000000" pitchFamily="34" charset="-128"/>
                <a:cs typeface="Gisha" panose="020B0502040204020203" pitchFamily="34" charset="-79"/>
              </a:rPr>
              <a:t>Clase #451 Estar quietos esperando en Cristo Lisbet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3CAF6A5-64A1-EABF-46CC-CDD44283E96D}"/>
              </a:ext>
            </a:extLst>
          </p:cNvPr>
          <p:cNvSpPr txBox="1"/>
          <p:nvPr/>
        </p:nvSpPr>
        <p:spPr>
          <a:xfrm>
            <a:off x="548680" y="1403648"/>
            <a:ext cx="5832648" cy="72513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R" dirty="0"/>
              <a:t>Santos ángeles, completa las frases</a:t>
            </a:r>
          </a:p>
          <a:p>
            <a:pPr algn="ctr"/>
            <a:endParaRPr lang="es-CR" dirty="0"/>
          </a:p>
          <a:p>
            <a:pPr>
              <a:lnSpc>
                <a:spcPct val="150000"/>
              </a:lnSpc>
            </a:pPr>
            <a:r>
              <a:rPr lang="es-CR" dirty="0"/>
              <a:t>1. La Fe y Paciencia de Cristo son necesarias para el proceso espiritual por el que estamos pasando, que toma _____________, pero es _____________. </a:t>
            </a:r>
          </a:p>
          <a:p>
            <a:pPr>
              <a:lnSpc>
                <a:spcPct val="150000"/>
              </a:lnSpc>
            </a:pPr>
            <a:endParaRPr lang="es-CR" dirty="0"/>
          </a:p>
          <a:p>
            <a:pPr>
              <a:lnSpc>
                <a:spcPct val="150000"/>
              </a:lnSpc>
            </a:pPr>
            <a:r>
              <a:rPr lang="es-CR" dirty="0"/>
              <a:t>2. Solo debemos escuchar y ____________ las instrucciones de Cristo.</a:t>
            </a:r>
          </a:p>
          <a:p>
            <a:pPr>
              <a:lnSpc>
                <a:spcPct val="150000"/>
              </a:lnSpc>
            </a:pPr>
            <a:endParaRPr lang="es-CR" dirty="0"/>
          </a:p>
          <a:p>
            <a:pPr>
              <a:lnSpc>
                <a:spcPct val="150000"/>
              </a:lnSpc>
            </a:pPr>
            <a:r>
              <a:rPr lang="es-CR" dirty="0"/>
              <a:t>3. Solo debemos saber Esperar con _______________ y estar _______________ .</a:t>
            </a:r>
          </a:p>
          <a:p>
            <a:pPr>
              <a:lnSpc>
                <a:spcPct val="150000"/>
              </a:lnSpc>
            </a:pPr>
            <a:endParaRPr lang="es-CR" dirty="0"/>
          </a:p>
          <a:p>
            <a:pPr>
              <a:lnSpc>
                <a:spcPct val="150000"/>
              </a:lnSpc>
            </a:pPr>
            <a:r>
              <a:rPr lang="es-CR" dirty="0"/>
              <a:t>4. Podemos ver el crecimiento espiritual que hemos logrado por tener la Fe y la Paciencia de Cristo ___________.</a:t>
            </a:r>
          </a:p>
          <a:p>
            <a:pPr>
              <a:lnSpc>
                <a:spcPct val="150000"/>
              </a:lnSpc>
            </a:pPr>
            <a:endParaRPr lang="es-CR" dirty="0"/>
          </a:p>
          <a:p>
            <a:pPr>
              <a:lnSpc>
                <a:spcPct val="150000"/>
              </a:lnSpc>
            </a:pPr>
            <a:r>
              <a:rPr lang="es-CR" dirty="0"/>
              <a:t>5. Ella nos va a cuidar, ayudar, proteger, instruir, __________ y cumplir todas Sus ____________________, como solo ___________ lo puede hacer.</a:t>
            </a:r>
          </a:p>
        </p:txBody>
      </p:sp>
    </p:spTree>
    <p:extLst>
      <p:ext uri="{BB962C8B-B14F-4D97-AF65-F5344CB8AC3E}">
        <p14:creationId xmlns:p14="http://schemas.microsoft.com/office/powerpoint/2010/main" val="23763443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1123999</TotalTime>
  <Words>862</Words>
  <Application>Microsoft Office PowerPoint</Application>
  <PresentationFormat>On-screen Show (4:3)</PresentationFormat>
  <Paragraphs>52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Rounded MT Bold</vt:lpstr>
      <vt:lpstr>Calibri</vt:lpstr>
      <vt:lpstr>Calibri Light</vt:lpstr>
      <vt:lpstr>Century Gothic</vt:lpstr>
      <vt:lpstr>Chaparral Pro Light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Willington</dc:creator>
  <cp:lastModifiedBy>Kathya Cobena</cp:lastModifiedBy>
  <cp:revision>7976</cp:revision>
  <cp:lastPrinted>2018-09-10T19:54:12Z</cp:lastPrinted>
  <dcterms:created xsi:type="dcterms:W3CDTF">2011-04-01T14:17:38Z</dcterms:created>
  <dcterms:modified xsi:type="dcterms:W3CDTF">2023-06-30T00:02:25Z</dcterms:modified>
</cp:coreProperties>
</file>