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6"/>
  </p:notesMasterIdLst>
  <p:sldIdLst>
    <p:sldId id="270" r:id="rId2"/>
    <p:sldId id="276" r:id="rId3"/>
    <p:sldId id="277" r:id="rId4"/>
    <p:sldId id="279" r:id="rId5"/>
  </p:sldIdLst>
  <p:sldSz cx="6858000" cy="9144000" type="screen4x3"/>
  <p:notesSz cx="7010400" cy="92964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EC78"/>
    <a:srgbClr val="F6BB00"/>
    <a:srgbClr val="009A46"/>
    <a:srgbClr val="652B91"/>
    <a:srgbClr val="FF0066"/>
    <a:srgbClr val="178317"/>
    <a:srgbClr val="F26A1E"/>
    <a:srgbClr val="F81D06"/>
    <a:srgbClr val="2006BA"/>
    <a:srgbClr val="F2B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55" autoAdjust="0"/>
    <p:restoredTop sz="94434" autoAdjust="0"/>
  </p:normalViewPr>
  <p:slideViewPr>
    <p:cSldViewPr>
      <p:cViewPr>
        <p:scale>
          <a:sx n="50" d="100"/>
          <a:sy n="50" d="100"/>
        </p:scale>
        <p:origin x="2388" y="364"/>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2928"/>
        <p:guide pos="22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463" cy="465409"/>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71321" y="0"/>
            <a:ext cx="3037463" cy="465409"/>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2/04/2020</a:t>
            </a:fld>
            <a:endParaRPr lang="es-PE" dirty="0"/>
          </a:p>
        </p:txBody>
      </p:sp>
      <p:sp>
        <p:nvSpPr>
          <p:cNvPr id="4" name="3 Marcador de imagen de diapositiva"/>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701202" y="4415496"/>
            <a:ext cx="5607997" cy="4184264"/>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8829519"/>
            <a:ext cx="3037463" cy="465409"/>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71321" y="8829519"/>
            <a:ext cx="3037463" cy="465409"/>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2/04/2020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2/04/2020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2/04/2020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2/04/2020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2/04/2020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2/04/2020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2/04/2020</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2/04/2020</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2/04/2020</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2/04/2020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2/04/2020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2/04/2020</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png"/><Relationship Id="rId4" Type="http://schemas.microsoft.com/office/2007/relationships/hdphoto" Target="../media/hdphoto1.wdp"/><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8.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a:extLst>
              <a:ext uri="{FF2B5EF4-FFF2-40B4-BE49-F238E27FC236}">
                <a16:creationId xmlns:a16="http://schemas.microsoft.com/office/drawing/2014/main" id="{442F9965-3E7C-4D8E-B968-14DD34747EE2}"/>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62513" y="119966"/>
            <a:ext cx="5172390" cy="8289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2 CuadroTexto"/>
          <p:cNvSpPr txBox="1">
            <a:spLocks noChangeArrowheads="1"/>
          </p:cNvSpPr>
          <p:nvPr/>
        </p:nvSpPr>
        <p:spPr bwMode="auto">
          <a:xfrm>
            <a:off x="0" y="981876"/>
            <a:ext cx="2340875" cy="430887"/>
          </a:xfrm>
          <a:prstGeom prst="rect">
            <a:avLst/>
          </a:prstGeom>
          <a:noFill/>
          <a:ln w="9525">
            <a:noFill/>
            <a:miter lim="800000"/>
            <a:headEnd/>
            <a:tailEnd/>
          </a:ln>
        </p:spPr>
        <p:txBody>
          <a:bodyPr wrap="square">
            <a:spAutoFit/>
          </a:bodyPr>
          <a:lstStyle/>
          <a:p>
            <a:pPr eaLnBrk="1" hangingPunct="1"/>
            <a:r>
              <a:rPr lang="es-CR" altLang="es-MX" sz="1100" b="1" dirty="0" err="1"/>
              <a:t>For</a:t>
            </a:r>
            <a:r>
              <a:rPr lang="es-CR" altLang="es-MX" sz="1100" b="1" dirty="0"/>
              <a:t> MelquisedecLisbet!!</a:t>
            </a:r>
          </a:p>
          <a:p>
            <a:pPr eaLnBrk="1" hangingPunct="1"/>
            <a:r>
              <a:rPr lang="es-CR" altLang="es-MX" sz="1100" b="1" dirty="0" err="1"/>
              <a:t>For</a:t>
            </a:r>
            <a:r>
              <a:rPr lang="es-CR" altLang="es-MX" sz="1100" b="1" dirty="0"/>
              <a:t> </a:t>
            </a:r>
            <a:r>
              <a:rPr lang="es-CR" altLang="es-MX" sz="1100" b="1" dirty="0" err="1"/>
              <a:t>our</a:t>
            </a:r>
            <a:r>
              <a:rPr lang="es-CR" altLang="es-MX" sz="1100" b="1" dirty="0"/>
              <a:t> </a:t>
            </a:r>
            <a:r>
              <a:rPr lang="es-CR" altLang="es-MX" sz="1100" b="1" dirty="0" err="1"/>
              <a:t>Father</a:t>
            </a:r>
            <a:r>
              <a:rPr lang="es-CR" altLang="es-MX" sz="1100" b="1" dirty="0"/>
              <a:t> and </a:t>
            </a:r>
            <a:r>
              <a:rPr lang="es-CR" altLang="es-MX" sz="1100" b="1" dirty="0" err="1"/>
              <a:t>our</a:t>
            </a:r>
            <a:r>
              <a:rPr lang="es-CR" altLang="es-MX" sz="1100" b="1" dirty="0"/>
              <a:t> </a:t>
            </a:r>
            <a:r>
              <a:rPr lang="es-CR" altLang="es-MX" sz="1100" b="1" dirty="0" err="1"/>
              <a:t>Mother</a:t>
            </a:r>
            <a:r>
              <a:rPr lang="es-CR" altLang="es-MX" sz="1100" b="1" dirty="0"/>
              <a:t>!!</a:t>
            </a:r>
          </a:p>
        </p:txBody>
      </p:sp>
      <p:sp>
        <p:nvSpPr>
          <p:cNvPr id="7" name="68 Rectángulo"/>
          <p:cNvSpPr>
            <a:spLocks noChangeArrowheads="1"/>
          </p:cNvSpPr>
          <p:nvPr/>
        </p:nvSpPr>
        <p:spPr bwMode="auto">
          <a:xfrm>
            <a:off x="259437" y="1479704"/>
            <a:ext cx="6361238" cy="7417415"/>
          </a:xfrm>
          <a:prstGeom prst="rect">
            <a:avLst/>
          </a:prstGeom>
          <a:noFill/>
          <a:ln w="38100">
            <a:solidFill>
              <a:schemeClr val="accent1">
                <a:lumMod val="75000"/>
              </a:schemeClr>
            </a:solidFill>
            <a:prstDash val="lgDashDot"/>
            <a:miter lim="800000"/>
            <a:headEnd/>
            <a:tailEnd/>
          </a:ln>
        </p:spPr>
        <p:txBody>
          <a:bodyPr wrap="square">
            <a:spAutoFit/>
          </a:bodyPr>
          <a:lstStyle/>
          <a:p>
            <a:pPr algn="ctr"/>
            <a:endParaRPr lang="en-US" sz="1200" dirty="0">
              <a:latin typeface="Arial" panose="020B0604020202020204" pitchFamily="34" charset="0"/>
              <a:cs typeface="Arial" panose="020B0604020202020204" pitchFamily="34" charset="0"/>
            </a:endParaRPr>
          </a:p>
          <a:p>
            <a:pPr algn="ctr"/>
            <a:r>
              <a:rPr lang="en-US" sz="1200" dirty="0">
                <a:latin typeface="Arial" panose="020B0604020202020204" pitchFamily="34" charset="0"/>
                <a:cs typeface="Arial" panose="020B0604020202020204" pitchFamily="34" charset="0"/>
              </a:rPr>
              <a:t>Beloved brothers and sisters, today we will revisit some of the testimonies from </a:t>
            </a:r>
          </a:p>
          <a:p>
            <a:pPr algn="ctr"/>
            <a:r>
              <a:rPr lang="en-US" sz="1200" dirty="0">
                <a:latin typeface="Arial" panose="020B0604020202020204" pitchFamily="34" charset="0"/>
                <a:cs typeface="Arial" panose="020B0604020202020204" pitchFamily="34" charset="0"/>
              </a:rPr>
              <a:t>our sisters that wanted to give thanks, glory, and honor to our Parents </a:t>
            </a:r>
          </a:p>
          <a:p>
            <a:pPr algn="ctr"/>
            <a:r>
              <a:rPr lang="en-US" sz="1200" dirty="0" err="1">
                <a:latin typeface="Arial" panose="020B0604020202020204" pitchFamily="34" charset="0"/>
                <a:cs typeface="Arial" panose="020B0604020202020204" pitchFamily="34" charset="0"/>
              </a:rPr>
              <a:t>MelquisedecLisbet</a:t>
            </a:r>
            <a:r>
              <a:rPr lang="en-US" sz="1200" dirty="0">
                <a:latin typeface="Arial" panose="020B0604020202020204" pitchFamily="34" charset="0"/>
                <a:cs typeface="Arial" panose="020B0604020202020204" pitchFamily="34" charset="0"/>
              </a:rPr>
              <a:t> for how They care for all of Their faithful children.   </a:t>
            </a:r>
          </a:p>
          <a:p>
            <a:pPr algn="ctr"/>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Testimony from </a:t>
            </a:r>
            <a:r>
              <a:rPr lang="en-US" sz="1200" dirty="0" err="1">
                <a:latin typeface="Arial" panose="020B0604020202020204" pitchFamily="34" charset="0"/>
                <a:cs typeface="Arial" panose="020B0604020202020204" pitchFamily="34" charset="0"/>
              </a:rPr>
              <a:t>Emilly</a:t>
            </a:r>
            <a:r>
              <a:rPr lang="en-US" sz="1200" dirty="0">
                <a:latin typeface="Arial" panose="020B0604020202020204" pitchFamily="34" charset="0"/>
                <a:cs typeface="Arial" panose="020B0604020202020204" pitchFamily="34" charset="0"/>
              </a:rPr>
              <a:t> Silva from Brazil: Clip One</a:t>
            </a:r>
          </a:p>
          <a:p>
            <a:r>
              <a:rPr lang="en-US" sz="1200" dirty="0">
                <a:latin typeface="Arial" panose="020B0604020202020204" pitchFamily="34" charset="0"/>
                <a:cs typeface="Arial" panose="020B0604020202020204" pitchFamily="34" charset="0"/>
              </a:rPr>
              <a:t>How beautiful it was to hear how grateful our sister is for the care that </a:t>
            </a:r>
            <a:r>
              <a:rPr lang="en-US" sz="1200" dirty="0" err="1">
                <a:latin typeface="Arial" panose="020B0604020202020204" pitchFamily="34" charset="0"/>
                <a:cs typeface="Arial" panose="020B0604020202020204" pitchFamily="34" charset="0"/>
              </a:rPr>
              <a:t>MelquisedecLisbet</a:t>
            </a:r>
            <a:r>
              <a:rPr lang="en-US" sz="1200" dirty="0">
                <a:latin typeface="Arial" panose="020B0604020202020204" pitchFamily="34" charset="0"/>
                <a:cs typeface="Arial" panose="020B0604020202020204" pitchFamily="34" charset="0"/>
              </a:rPr>
              <a:t> had for her during the process of change in her family. She left with her mother to live in a new place and go to a new school, and she missed her father, friends, school, and neighborhood. For a brief moment, she let sadness dominate her. But our Parents are always there to help us. </a:t>
            </a:r>
          </a:p>
          <a:p>
            <a:endParaRPr lang="en-US" sz="1200" dirty="0">
              <a:latin typeface="Arial" panose="020B0604020202020204" pitchFamily="34" charset="0"/>
              <a:cs typeface="Arial" panose="020B0604020202020204" pitchFamily="34" charset="0"/>
            </a:endParaRPr>
          </a:p>
          <a:p>
            <a:r>
              <a:rPr lang="en-US" sz="1200" dirty="0" err="1">
                <a:latin typeface="Arial" panose="020B0604020202020204" pitchFamily="34" charset="0"/>
                <a:cs typeface="Arial" panose="020B0604020202020204" pitchFamily="34" charset="0"/>
              </a:rPr>
              <a:t>Emilly</a:t>
            </a:r>
            <a:r>
              <a:rPr lang="en-US" sz="1200" dirty="0">
                <a:latin typeface="Arial" panose="020B0604020202020204" pitchFamily="34" charset="0"/>
                <a:cs typeface="Arial" panose="020B0604020202020204" pitchFamily="34" charset="0"/>
              </a:rPr>
              <a:t> asked our Parents </a:t>
            </a:r>
            <a:r>
              <a:rPr lang="en-US" sz="1200" dirty="0" err="1">
                <a:latin typeface="Arial" panose="020B0604020202020204" pitchFamily="34" charset="0"/>
                <a:cs typeface="Arial" panose="020B0604020202020204" pitchFamily="34" charset="0"/>
              </a:rPr>
              <a:t>MelquisedecLisbet</a:t>
            </a:r>
            <a:r>
              <a:rPr lang="en-US" sz="1200" dirty="0">
                <a:latin typeface="Arial" panose="020B0604020202020204" pitchFamily="34" charset="0"/>
                <a:cs typeface="Arial" panose="020B0604020202020204" pitchFamily="34" charset="0"/>
              </a:rPr>
              <a:t> and her petition was answered. In one day our God allowed that they approve her transfer to her old school and now she is very happy again with her parents in her old neighborhood and with her friends. She is very grateful to </a:t>
            </a:r>
            <a:r>
              <a:rPr lang="en-US" sz="1200" dirty="0" err="1">
                <a:latin typeface="Arial" panose="020B0604020202020204" pitchFamily="34" charset="0"/>
                <a:cs typeface="Arial" panose="020B0604020202020204" pitchFamily="34" charset="0"/>
              </a:rPr>
              <a:t>MelquisedecLisbet</a:t>
            </a:r>
            <a:r>
              <a:rPr lang="en-US" sz="1200" dirty="0">
                <a:latin typeface="Arial" panose="020B0604020202020204" pitchFamily="34" charset="0"/>
                <a:cs typeface="Arial" panose="020B0604020202020204" pitchFamily="34" charset="0"/>
              </a:rPr>
              <a:t> and wants everyone to know that They are a faithful God with Their faithful children that live in Their Order.</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Testimony from Gabriela </a:t>
            </a:r>
            <a:r>
              <a:rPr lang="en-US" sz="1200" dirty="0" err="1">
                <a:latin typeface="Arial" panose="020B0604020202020204" pitchFamily="34" charset="0"/>
                <a:cs typeface="Arial" panose="020B0604020202020204" pitchFamily="34" charset="0"/>
              </a:rPr>
              <a:t>Corrigeux</a:t>
            </a:r>
            <a:r>
              <a:rPr lang="en-US" sz="1200" dirty="0">
                <a:latin typeface="Arial" panose="020B0604020202020204" pitchFamily="34" charset="0"/>
                <a:cs typeface="Arial" panose="020B0604020202020204" pitchFamily="34" charset="0"/>
              </a:rPr>
              <a:t> from USA:  Clip Two</a:t>
            </a:r>
          </a:p>
          <a:p>
            <a:r>
              <a:rPr lang="en-US" sz="1200" dirty="0">
                <a:latin typeface="Arial" panose="020B0604020202020204" pitchFamily="34" charset="0"/>
                <a:cs typeface="Arial" panose="020B0604020202020204" pitchFamily="34" charset="0"/>
              </a:rPr>
              <a:t> Our sister shares that she was able to conquer over the god of laziness that did not allow her to prepare her testimony that gives thanks to </a:t>
            </a:r>
            <a:r>
              <a:rPr lang="en-US" sz="1200" dirty="0" err="1">
                <a:latin typeface="Arial" panose="020B0604020202020204" pitchFamily="34" charset="0"/>
                <a:cs typeface="Arial" panose="020B0604020202020204" pitchFamily="34" charset="0"/>
              </a:rPr>
              <a:t>MelquisedecLisbet</a:t>
            </a:r>
            <a:r>
              <a:rPr lang="en-US" sz="1200" dirty="0">
                <a:latin typeface="Arial" panose="020B0604020202020204" pitchFamily="34" charset="0"/>
                <a:cs typeface="Arial" panose="020B0604020202020204" pitchFamily="34" charset="0"/>
              </a:rPr>
              <a:t> for everything They have given her. She shared that she had to have a lot of patience while our Parents manifested everything she needed to be able to be homeschooled. She wanted to concentrate more on her studies and on spiritual things and not have to keep seeing how her classmates would hurt others by letting themselves be governed by their carnal minds. </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Our sister asked our Parents that in her sixth grade year she would be able to concentrate and that she would do well in school to have better grades. That is exactly what happened. </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Beloved brothers and sisters, how great is it to know that God </a:t>
            </a:r>
            <a:r>
              <a:rPr lang="en-US" sz="1200" dirty="0" err="1">
                <a:latin typeface="Arial" panose="020B0604020202020204" pitchFamily="34" charset="0"/>
                <a:cs typeface="Arial" panose="020B0604020202020204" pitchFamily="34" charset="0"/>
              </a:rPr>
              <a:t>MelquisedecLisbet</a:t>
            </a:r>
            <a:r>
              <a:rPr lang="en-US" sz="1200" dirty="0">
                <a:latin typeface="Arial" panose="020B0604020202020204" pitchFamily="34" charset="0"/>
                <a:cs typeface="Arial" panose="020B0604020202020204" pitchFamily="34" charset="0"/>
              </a:rPr>
              <a:t> </a:t>
            </a:r>
          </a:p>
          <a:p>
            <a:r>
              <a:rPr lang="en-US" sz="1200" dirty="0">
                <a:latin typeface="Arial" panose="020B0604020202020204" pitchFamily="34" charset="0"/>
                <a:cs typeface="Arial" panose="020B0604020202020204" pitchFamily="34" charset="0"/>
              </a:rPr>
              <a:t>grant our petitions in the perfect time.</a:t>
            </a: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It pleases our Parents very much when Their children share their testimonies with others  because this helps us all to trust each day more and more in our Almighty God  </a:t>
            </a:r>
            <a:r>
              <a:rPr lang="en-US" sz="1200" dirty="0" err="1">
                <a:latin typeface="Arial" panose="020B0604020202020204" pitchFamily="34" charset="0"/>
                <a:cs typeface="Arial" panose="020B0604020202020204" pitchFamily="34" charset="0"/>
              </a:rPr>
              <a:t>MelquisedecLisbet</a:t>
            </a:r>
            <a:r>
              <a:rPr lang="en-US" sz="1200" dirty="0">
                <a:latin typeface="Arial" panose="020B0604020202020204" pitchFamily="34" charset="0"/>
                <a:cs typeface="Arial" panose="020B0604020202020204" pitchFamily="34" charset="0"/>
              </a:rPr>
              <a:t>.</a:t>
            </a:r>
          </a:p>
          <a:p>
            <a:endParaRPr lang="en-US" sz="1200" dirty="0">
              <a:latin typeface="Arial" panose="020B0604020202020204" pitchFamily="34" charset="0"/>
              <a:cs typeface="Arial" panose="020B0604020202020204" pitchFamily="34" charset="0"/>
            </a:endParaRPr>
          </a:p>
          <a:p>
            <a:pPr algn="ctr"/>
            <a:r>
              <a:rPr lang="en-US" sz="1600" b="1" dirty="0">
                <a:solidFill>
                  <a:schemeClr val="accent4">
                    <a:lumMod val="60000"/>
                    <a:lumOff val="40000"/>
                  </a:schemeClr>
                </a:solidFill>
                <a:latin typeface="Arial" panose="020B0604020202020204" pitchFamily="34" charset="0"/>
                <a:cs typeface="Arial" panose="020B0604020202020204" pitchFamily="34" charset="0"/>
              </a:rPr>
              <a:t>Thank you </a:t>
            </a:r>
            <a:r>
              <a:rPr lang="en-US" sz="1600" b="1" dirty="0" err="1">
                <a:solidFill>
                  <a:schemeClr val="accent4">
                    <a:lumMod val="60000"/>
                    <a:lumOff val="40000"/>
                  </a:schemeClr>
                </a:solidFill>
              </a:rPr>
              <a:t>MelquisedecLisbet</a:t>
            </a:r>
            <a:r>
              <a:rPr lang="en-US" sz="1600" b="1" dirty="0">
                <a:solidFill>
                  <a:schemeClr val="accent4">
                    <a:lumMod val="60000"/>
                    <a:lumOff val="40000"/>
                  </a:schemeClr>
                </a:solidFill>
              </a:rPr>
              <a:t> for your care of us. Amen, Hallelujah!</a:t>
            </a:r>
          </a:p>
        </p:txBody>
      </p:sp>
      <p:sp>
        <p:nvSpPr>
          <p:cNvPr id="23" name="Rectangle 22"/>
          <p:cNvSpPr/>
          <p:nvPr/>
        </p:nvSpPr>
        <p:spPr>
          <a:xfrm>
            <a:off x="1696311" y="750235"/>
            <a:ext cx="3928401" cy="523220"/>
          </a:xfrm>
          <a:prstGeom prst="rect">
            <a:avLst/>
          </a:prstGeom>
        </p:spPr>
        <p:txBody>
          <a:bodyPr wrap="square">
            <a:spAutoFit/>
          </a:bodyPr>
          <a:lstStyle/>
          <a:p>
            <a:pPr algn="ctr" eaLnBrk="1" hangingPunct="1"/>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Lesson</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sz="1400" u="sng" dirty="0">
                <a:latin typeface="Century Gothic" panose="020B0502020202020204" pitchFamily="34" charset="0"/>
              </a:rPr>
              <a:t>282 </a:t>
            </a:r>
            <a:r>
              <a:rPr lang="es-CR" altLang="es-MX" sz="1400" u="sng" dirty="0" err="1">
                <a:latin typeface="Century Gothic" panose="020B0502020202020204" pitchFamily="34" charset="0"/>
              </a:rPr>
              <a:t>Gratitude</a:t>
            </a:r>
            <a:r>
              <a:rPr lang="es-CR" altLang="es-MX" sz="1400" u="sng" dirty="0">
                <a:latin typeface="Century Gothic" panose="020B0502020202020204" pitchFamily="34" charset="0"/>
              </a:rPr>
              <a:t> </a:t>
            </a:r>
            <a:r>
              <a:rPr lang="es-CR" altLang="es-MX" sz="1400" u="sng" dirty="0" err="1">
                <a:latin typeface="Century Gothic" panose="020B0502020202020204" pitchFamily="34" charset="0"/>
              </a:rPr>
              <a:t>from</a:t>
            </a:r>
            <a:r>
              <a:rPr lang="es-CR" altLang="es-MX" sz="1400" u="sng" dirty="0">
                <a:latin typeface="Century Gothic" panose="020B0502020202020204" pitchFamily="34" charset="0"/>
              </a:rPr>
              <a:t> </a:t>
            </a:r>
            <a:r>
              <a:rPr lang="es-CR" altLang="es-MX" sz="1400" u="sng" dirty="0" err="1">
                <a:latin typeface="Century Gothic" panose="020B0502020202020204" pitchFamily="34" charset="0"/>
              </a:rPr>
              <a:t>the</a:t>
            </a:r>
            <a:r>
              <a:rPr lang="es-CR" altLang="es-MX" sz="1400" u="sng" dirty="0">
                <a:latin typeface="Century Gothic" panose="020B0502020202020204" pitchFamily="34" charset="0"/>
              </a:rPr>
              <a:t> </a:t>
            </a:r>
            <a:r>
              <a:rPr lang="es-CR" altLang="es-MX" sz="1400" u="sng" dirty="0" err="1">
                <a:latin typeface="Century Gothic" panose="020B0502020202020204" pitchFamily="34" charset="0"/>
              </a:rPr>
              <a:t>Children</a:t>
            </a:r>
            <a:r>
              <a:rPr lang="es-CR" altLang="es-MX" sz="1400" u="sng" dirty="0">
                <a:latin typeface="Century Gothic" panose="020B0502020202020204" pitchFamily="34" charset="0"/>
              </a:rPr>
              <a:t> </a:t>
            </a:r>
            <a:r>
              <a:rPr lang="es-CR" altLang="es-MX" sz="1400" u="sng" dirty="0" err="1">
                <a:latin typeface="Century Gothic" panose="020B0502020202020204" pitchFamily="34" charset="0"/>
              </a:rPr>
              <a:t>of</a:t>
            </a:r>
            <a:r>
              <a:rPr lang="es-CR" altLang="es-MX" sz="1400" u="sng" dirty="0">
                <a:latin typeface="Century Gothic" panose="020B0502020202020204" pitchFamily="34" charset="0"/>
              </a:rPr>
              <a:t> </a:t>
            </a:r>
            <a:r>
              <a:rPr lang="es-CR" altLang="es-MX" sz="1400" u="sng" dirty="0" err="1">
                <a:latin typeface="Century Gothic" panose="020B0502020202020204" pitchFamily="34" charset="0"/>
              </a:rPr>
              <a:t>MelquisedecLisbet</a:t>
            </a:r>
            <a:endPar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endParaRPr>
          </a:p>
        </p:txBody>
      </p:sp>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45233" y="152485"/>
            <a:ext cx="776653" cy="685118"/>
          </a:xfrm>
          <a:prstGeom prst="rect">
            <a:avLst/>
          </a:prstGeom>
        </p:spPr>
      </p:pic>
      <p:pic>
        <p:nvPicPr>
          <p:cNvPr id="13" name="Picture 12"/>
          <p:cNvPicPr/>
          <p:nvPr/>
        </p:nvPicPr>
        <p:blipFill>
          <a:blip r:embed="rId6" cstate="print">
            <a:clrChange>
              <a:clrFrom>
                <a:srgbClr val="FEFFFB"/>
              </a:clrFrom>
              <a:clrTo>
                <a:srgbClr val="FEFFFB">
                  <a:alpha val="0"/>
                </a:srgbClr>
              </a:clrTo>
            </a:clrChange>
            <a:extLst>
              <a:ext uri="{28A0092B-C50C-407E-A947-70E740481C1C}">
                <a14:useLocalDpi xmlns:a14="http://schemas.microsoft.com/office/drawing/2010/main" val="0"/>
              </a:ext>
            </a:extLst>
          </a:blip>
          <a:stretch>
            <a:fillRect/>
          </a:stretch>
        </p:blipFill>
        <p:spPr>
          <a:xfrm>
            <a:off x="5733256" y="6804248"/>
            <a:ext cx="1098480" cy="792088"/>
          </a:xfrm>
          <a:prstGeom prst="rect">
            <a:avLst/>
          </a:prstGeom>
        </p:spPr>
      </p:pic>
      <p:pic>
        <p:nvPicPr>
          <p:cNvPr id="3" name="Picture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4526" y="1412763"/>
            <a:ext cx="743316" cy="737145"/>
          </a:xfrm>
          <a:prstGeom prst="rect">
            <a:avLst/>
          </a:prstGeom>
        </p:spPr>
      </p:pic>
      <p:pic>
        <p:nvPicPr>
          <p:cNvPr id="16" name="Picture 1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4526" y="8663424"/>
            <a:ext cx="501198" cy="497037"/>
          </a:xfrm>
          <a:prstGeom prst="rect">
            <a:avLst/>
          </a:prstGeom>
        </p:spPr>
      </p:pic>
      <p:pic>
        <p:nvPicPr>
          <p:cNvPr id="22" name="Picture 2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391561" y="8663424"/>
            <a:ext cx="501198" cy="497037"/>
          </a:xfrm>
          <a:prstGeom prst="rect">
            <a:avLst/>
          </a:prstGeom>
        </p:spPr>
      </p:pic>
      <p:pic>
        <p:nvPicPr>
          <p:cNvPr id="5" name="Picture 4">
            <a:extLst>
              <a:ext uri="{FF2B5EF4-FFF2-40B4-BE49-F238E27FC236}">
                <a16:creationId xmlns:a16="http://schemas.microsoft.com/office/drawing/2014/main" id="{2163A4A9-D2EF-4A07-A50D-7DE0BA298098}"/>
              </a:ext>
            </a:extLst>
          </p:cNvPr>
          <p:cNvPicPr>
            <a:picLocks noChangeAspect="1"/>
          </p:cNvPicPr>
          <p:nvPr/>
        </p:nvPicPr>
        <p:blipFill>
          <a:blip r:embed="rId9">
            <a:clrChange>
              <a:clrFrom>
                <a:srgbClr val="FFFFFF"/>
              </a:clrFrom>
              <a:clrTo>
                <a:srgbClr val="FFFFFF">
                  <a:alpha val="0"/>
                </a:srgbClr>
              </a:clrTo>
            </a:clrChange>
          </a:blip>
          <a:stretch>
            <a:fillRect/>
          </a:stretch>
        </p:blipFill>
        <p:spPr>
          <a:xfrm rot="1167054">
            <a:off x="5756660" y="1779718"/>
            <a:ext cx="998361" cy="998361"/>
          </a:xfrm>
          <a:prstGeom prst="rect">
            <a:avLst/>
          </a:prstGeom>
        </p:spPr>
      </p:pic>
    </p:spTree>
    <p:extLst>
      <p:ext uri="{BB962C8B-B14F-4D97-AF65-F5344CB8AC3E}">
        <p14:creationId xmlns:p14="http://schemas.microsoft.com/office/powerpoint/2010/main" val="30365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a:extLst>
              <a:ext uri="{FF2B5EF4-FFF2-40B4-BE49-F238E27FC236}">
                <a16:creationId xmlns:a16="http://schemas.microsoft.com/office/drawing/2014/main" id="{6A190F4F-377F-4F6F-8CAC-F43B8F0C4059}"/>
              </a:ext>
            </a:extLst>
          </p:cNvPr>
          <p:cNvPicPr>
            <a:picLocks noChangeAspect="1" noChangeArrowheads="1"/>
          </p:cNvPicPr>
          <p:nvPr/>
        </p:nvPicPr>
        <p:blipFill rotWithShape="1">
          <a:blip r:embed="rId2" cstate="print">
            <a:clrChange>
              <a:clrFrom>
                <a:srgbClr val="000000"/>
              </a:clrFrom>
              <a:clrTo>
                <a:srgbClr val="000000">
                  <a:alpha val="0"/>
                </a:srgbClr>
              </a:clrTo>
            </a:clrChange>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62513" y="119966"/>
            <a:ext cx="5172390" cy="8289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260647" y="2055279"/>
            <a:ext cx="6382053" cy="2831544"/>
          </a:xfrm>
          <a:prstGeom prst="rect">
            <a:avLst/>
          </a:prstGeom>
          <a:noFill/>
        </p:spPr>
        <p:txBody>
          <a:bodyPr wrap="square" rtlCol="0">
            <a:spAutoFit/>
          </a:bodyPr>
          <a:lstStyle/>
          <a:p>
            <a:r>
              <a:rPr lang="es-CR" sz="1400" b="1" dirty="0" err="1">
                <a:latin typeface="Arial" panose="020B0604020202020204" pitchFamily="34" charset="0"/>
                <a:cs typeface="Arial" panose="020B0604020202020204" pitchFamily="34" charset="0"/>
              </a:rPr>
              <a:t>Instructions</a:t>
            </a:r>
            <a:r>
              <a:rPr lang="es-CR" sz="1400" b="1" dirty="0">
                <a:latin typeface="Arial" panose="020B0604020202020204" pitchFamily="34" charset="0"/>
                <a:cs typeface="Arial" panose="020B0604020202020204" pitchFamily="34" charset="0"/>
              </a:rPr>
              <a:t> </a:t>
            </a:r>
            <a:r>
              <a:rPr lang="es-CR" sz="1400" b="1" dirty="0" err="1">
                <a:latin typeface="Arial" panose="020B0604020202020204" pitchFamily="34" charset="0"/>
                <a:cs typeface="Arial" panose="020B0604020202020204" pitchFamily="34" charset="0"/>
              </a:rPr>
              <a:t>for</a:t>
            </a:r>
            <a:r>
              <a:rPr lang="es-CR" sz="1400" b="1" dirty="0">
                <a:latin typeface="Arial" panose="020B0604020202020204" pitchFamily="34" charset="0"/>
                <a:cs typeface="Arial" panose="020B0604020202020204" pitchFamily="34" charset="0"/>
              </a:rPr>
              <a:t> </a:t>
            </a:r>
            <a:r>
              <a:rPr lang="es-CR" sz="1400" b="1" dirty="0" err="1">
                <a:latin typeface="Arial" panose="020B0604020202020204" pitchFamily="34" charset="0"/>
                <a:cs typeface="Arial" panose="020B0604020202020204" pitchFamily="34" charset="0"/>
              </a:rPr>
              <a:t>the</a:t>
            </a:r>
            <a:r>
              <a:rPr lang="es-CR" sz="1400" b="1" dirty="0">
                <a:latin typeface="Arial" panose="020B0604020202020204" pitchFamily="34" charset="0"/>
                <a:cs typeface="Arial" panose="020B0604020202020204" pitchFamily="34" charset="0"/>
              </a:rPr>
              <a:t> </a:t>
            </a:r>
            <a:r>
              <a:rPr lang="es-CR" sz="1400" b="1" dirty="0" err="1">
                <a:latin typeface="Arial" panose="020B0604020202020204" pitchFamily="34" charset="0"/>
                <a:cs typeface="Arial" panose="020B0604020202020204" pitchFamily="34" charset="0"/>
              </a:rPr>
              <a:t>class</a:t>
            </a:r>
            <a:r>
              <a:rPr lang="es-CR" sz="1400" b="1" dirty="0">
                <a:latin typeface="Arial" panose="020B0604020202020204" pitchFamily="34" charset="0"/>
                <a:cs typeface="Arial" panose="020B0604020202020204" pitchFamily="34" charset="0"/>
              </a:rPr>
              <a:t>:</a:t>
            </a:r>
          </a:p>
          <a:p>
            <a:endParaRPr lang="es-CR"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CR" sz="1400" dirty="0" err="1">
                <a:latin typeface="Arial" panose="020B0604020202020204" pitchFamily="34" charset="0"/>
                <a:cs typeface="Arial" panose="020B0604020202020204" pitchFamily="34" charset="0"/>
              </a:rPr>
              <a:t>Make</a:t>
            </a:r>
            <a:r>
              <a:rPr lang="es-CR" sz="1400" dirty="0">
                <a:latin typeface="Arial" panose="020B0604020202020204" pitchFamily="34" charset="0"/>
                <a:cs typeface="Arial" panose="020B0604020202020204" pitchFamily="34" charset="0"/>
              </a:rPr>
              <a:t> copies </a:t>
            </a:r>
            <a:r>
              <a:rPr lang="es-CR" sz="1400" dirty="0" err="1">
                <a:latin typeface="Arial" panose="020B0604020202020204" pitchFamily="34" charset="0"/>
                <a:cs typeface="Arial" panose="020B0604020202020204" pitchFamily="34" charset="0"/>
              </a:rPr>
              <a:t>of</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pages</a:t>
            </a:r>
            <a:r>
              <a:rPr lang="es-CR" sz="1400" dirty="0">
                <a:latin typeface="Arial" panose="020B0604020202020204" pitchFamily="34" charset="0"/>
                <a:cs typeface="Arial" panose="020B0604020202020204" pitchFamily="34" charset="0"/>
              </a:rPr>
              <a:t> 1 and 3 </a:t>
            </a:r>
            <a:r>
              <a:rPr lang="es-CR" sz="1400" dirty="0" err="1">
                <a:latin typeface="Arial" panose="020B0604020202020204" pitchFamily="34" charset="0"/>
                <a:cs typeface="Arial" panose="020B0604020202020204" pitchFamily="34" charset="0"/>
              </a:rPr>
              <a:t>for</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the</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younger</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children</a:t>
            </a:r>
            <a:r>
              <a:rPr lang="es-CR" sz="14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s-CR" sz="1400" dirty="0" err="1">
                <a:latin typeface="Arial" panose="020B0604020202020204" pitchFamily="34" charset="0"/>
                <a:cs typeface="Arial" panose="020B0604020202020204" pitchFamily="34" charset="0"/>
              </a:rPr>
              <a:t>Make</a:t>
            </a:r>
            <a:r>
              <a:rPr lang="es-CR" sz="1400" dirty="0">
                <a:latin typeface="Arial" panose="020B0604020202020204" pitchFamily="34" charset="0"/>
                <a:cs typeface="Arial" panose="020B0604020202020204" pitchFamily="34" charset="0"/>
              </a:rPr>
              <a:t> copies </a:t>
            </a:r>
            <a:r>
              <a:rPr lang="es-CR" sz="1400" dirty="0" err="1">
                <a:latin typeface="Arial" panose="020B0604020202020204" pitchFamily="34" charset="0"/>
                <a:cs typeface="Arial" panose="020B0604020202020204" pitchFamily="34" charset="0"/>
              </a:rPr>
              <a:t>of</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pages</a:t>
            </a:r>
            <a:r>
              <a:rPr lang="es-CR" sz="1400" dirty="0">
                <a:latin typeface="Arial" panose="020B0604020202020204" pitchFamily="34" charset="0"/>
                <a:cs typeface="Arial" panose="020B0604020202020204" pitchFamily="34" charset="0"/>
              </a:rPr>
              <a:t> 1 and 4 </a:t>
            </a:r>
            <a:r>
              <a:rPr lang="es-CR" sz="1400" dirty="0" err="1">
                <a:latin typeface="Arial" panose="020B0604020202020204" pitchFamily="34" charset="0"/>
                <a:cs typeface="Arial" panose="020B0604020202020204" pitchFamily="34" charset="0"/>
              </a:rPr>
              <a:t>for</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the</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older</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children</a:t>
            </a:r>
            <a:r>
              <a:rPr lang="es-CR" sz="14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s-CR" sz="1400" dirty="0" err="1">
                <a:latin typeface="Arial" panose="020B0604020202020204" pitchFamily="34" charset="0"/>
                <a:cs typeface="Arial" panose="020B0604020202020204" pitchFamily="34" charset="0"/>
              </a:rPr>
              <a:t>The</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collaborator</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gives</a:t>
            </a:r>
            <a:r>
              <a:rPr lang="es-CR" sz="1400" dirty="0">
                <a:latin typeface="Arial" panose="020B0604020202020204" pitchFamily="34" charset="0"/>
                <a:cs typeface="Arial" panose="020B0604020202020204" pitchFamily="34" charset="0"/>
              </a:rPr>
              <a:t> a </a:t>
            </a:r>
            <a:r>
              <a:rPr lang="es-CR" sz="1400" dirty="0" err="1">
                <a:latin typeface="Arial" panose="020B0604020202020204" pitchFamily="34" charset="0"/>
                <a:cs typeface="Arial" panose="020B0604020202020204" pitchFamily="34" charset="0"/>
              </a:rPr>
              <a:t>breif</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introduction</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to</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the</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lesson</a:t>
            </a:r>
            <a:r>
              <a:rPr lang="es-CR" sz="1400" dirty="0">
                <a:latin typeface="Arial" panose="020B0604020202020204" pitchFamily="34" charset="0"/>
                <a:cs typeface="Arial" panose="020B0604020202020204" pitchFamily="34" charset="0"/>
              </a:rPr>
              <a:t>.</a:t>
            </a:r>
          </a:p>
          <a:p>
            <a:pPr lvl="1"/>
            <a:endParaRPr lang="es-CR" sz="1000" b="1" dirty="0">
              <a:latin typeface="Arial" panose="020B0604020202020204" pitchFamily="34" charset="0"/>
              <a:cs typeface="Arial" panose="020B0604020202020204" pitchFamily="34" charset="0"/>
            </a:endParaRPr>
          </a:p>
          <a:p>
            <a:pPr marL="0" lvl="1"/>
            <a:r>
              <a:rPr lang="es-CR" sz="1400" b="1" dirty="0" err="1">
                <a:latin typeface="Arial" panose="020B0604020202020204" pitchFamily="34" charset="0"/>
                <a:cs typeface="Arial" panose="020B0604020202020204" pitchFamily="34" charset="0"/>
              </a:rPr>
              <a:t>Activity</a:t>
            </a:r>
            <a:r>
              <a:rPr lang="es-CR" sz="1400" b="1" dirty="0">
                <a:latin typeface="Arial" panose="020B0604020202020204" pitchFamily="34" charset="0"/>
                <a:cs typeface="Arial" panose="020B0604020202020204" pitchFamily="34" charset="0"/>
              </a:rPr>
              <a:t>: </a:t>
            </a:r>
            <a:r>
              <a:rPr lang="es-CR" sz="1400" b="1" dirty="0" err="1">
                <a:latin typeface="Arial" panose="020B0604020202020204" pitchFamily="34" charset="0"/>
                <a:cs typeface="Arial" panose="020B0604020202020204" pitchFamily="34" charset="0"/>
              </a:rPr>
              <a:t>Grateful</a:t>
            </a:r>
            <a:r>
              <a:rPr lang="es-CR" sz="1400" b="1" dirty="0">
                <a:latin typeface="Arial" panose="020B0604020202020204" pitchFamily="34" charset="0"/>
                <a:cs typeface="Arial" panose="020B0604020202020204" pitchFamily="34" charset="0"/>
              </a:rPr>
              <a:t> </a:t>
            </a:r>
            <a:r>
              <a:rPr lang="es-CR" sz="1400" b="1" dirty="0" err="1">
                <a:latin typeface="Arial" panose="020B0604020202020204" pitchFamily="34" charset="0"/>
                <a:cs typeface="Arial" panose="020B0604020202020204" pitchFamily="34" charset="0"/>
              </a:rPr>
              <a:t>to</a:t>
            </a:r>
            <a:r>
              <a:rPr lang="es-CR" sz="1400" b="1" dirty="0">
                <a:latin typeface="Arial" panose="020B0604020202020204" pitchFamily="34" charset="0"/>
                <a:cs typeface="Arial" panose="020B0604020202020204" pitchFamily="34" charset="0"/>
              </a:rPr>
              <a:t> </a:t>
            </a:r>
            <a:r>
              <a:rPr lang="es-CR" sz="1400" b="1" dirty="0" err="1">
                <a:latin typeface="Arial" panose="020B0604020202020204" pitchFamily="34" charset="0"/>
                <a:cs typeface="Arial" panose="020B0604020202020204" pitchFamily="34" charset="0"/>
              </a:rPr>
              <a:t>MelquisedecLisbet</a:t>
            </a:r>
            <a:endParaRPr lang="es-CR" sz="1400" dirty="0">
              <a:latin typeface="Arial" panose="020B0604020202020204" pitchFamily="34" charset="0"/>
              <a:cs typeface="Arial" panose="020B0604020202020204" pitchFamily="34" charset="0"/>
            </a:endParaRPr>
          </a:p>
          <a:p>
            <a:pPr marL="0" lvl="1"/>
            <a:r>
              <a:rPr lang="es-CR" sz="1400" dirty="0" err="1">
                <a:latin typeface="Arial" panose="020B0604020202020204" pitchFamily="34" charset="0"/>
                <a:cs typeface="Arial" panose="020B0604020202020204" pitchFamily="34" charset="0"/>
              </a:rPr>
              <a:t>The</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children</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will</a:t>
            </a:r>
            <a:r>
              <a:rPr lang="es-CR" sz="1400" dirty="0">
                <a:latin typeface="Arial" panose="020B0604020202020204" pitchFamily="34" charset="0"/>
                <a:cs typeface="Arial" panose="020B0604020202020204" pitchFamily="34" charset="0"/>
              </a:rPr>
              <a:t> color </a:t>
            </a:r>
            <a:r>
              <a:rPr lang="es-CR" sz="1400" dirty="0" err="1">
                <a:latin typeface="Arial" panose="020B0604020202020204" pitchFamily="34" charset="0"/>
                <a:cs typeface="Arial" panose="020B0604020202020204" pitchFamily="34" charset="0"/>
              </a:rPr>
              <a:t>the</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drawing</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on</a:t>
            </a:r>
            <a:r>
              <a:rPr lang="es-CR" sz="1400" dirty="0">
                <a:latin typeface="Arial" panose="020B0604020202020204" pitchFamily="34" charset="0"/>
                <a:cs typeface="Arial" panose="020B0604020202020204" pitchFamily="34" charset="0"/>
              </a:rPr>
              <a:t> page 3.</a:t>
            </a:r>
            <a:endParaRPr lang="es-CR" sz="1400" dirty="0">
              <a:latin typeface="Arial" panose="020B0604020202020204" pitchFamily="34" charset="0"/>
              <a:ea typeface="Tahoma" panose="020B0604030504040204" pitchFamily="34" charset="0"/>
              <a:cs typeface="Arial" panose="020B0604020202020204" pitchFamily="34" charset="0"/>
            </a:endParaRPr>
          </a:p>
          <a:p>
            <a:pPr marL="0" lvl="1"/>
            <a:r>
              <a:rPr lang="es-CR" sz="1400" dirty="0">
                <a:latin typeface="Arial" panose="020B0604020202020204" pitchFamily="34" charset="0"/>
                <a:cs typeface="Arial" panose="020B0604020202020204" pitchFamily="34" charset="0"/>
              </a:rPr>
              <a:t>			</a:t>
            </a:r>
          </a:p>
          <a:p>
            <a:pPr marL="0" lvl="1"/>
            <a:r>
              <a:rPr lang="es-CR" sz="1400" b="1" dirty="0" err="1">
                <a:latin typeface="Arial" panose="020B0604020202020204" pitchFamily="34" charset="0"/>
                <a:cs typeface="Arial" panose="020B0604020202020204" pitchFamily="34" charset="0"/>
              </a:rPr>
              <a:t>Materials</a:t>
            </a:r>
            <a:r>
              <a:rPr lang="es-CR" sz="1400" b="1" dirty="0">
                <a:latin typeface="Arial" panose="020B0604020202020204" pitchFamily="34" charset="0"/>
                <a:cs typeface="Arial" panose="020B0604020202020204" pitchFamily="34" charset="0"/>
              </a:rPr>
              <a:t>:	</a:t>
            </a:r>
            <a:endParaRPr lang="es-CR"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CR" sz="1400" dirty="0" err="1">
                <a:latin typeface="Arial" panose="020B0604020202020204" pitchFamily="34" charset="0"/>
                <a:cs typeface="Arial" panose="020B0604020202020204" pitchFamily="34" charset="0"/>
              </a:rPr>
              <a:t>Crayons</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colored</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pencils</a:t>
            </a:r>
            <a:endParaRPr lang="es-CR"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CR" sz="1400" dirty="0" err="1">
                <a:latin typeface="Arial" panose="020B0604020202020204" pitchFamily="34" charset="0"/>
                <a:cs typeface="Arial" panose="020B0604020202020204" pitchFamily="34" charset="0"/>
              </a:rPr>
              <a:t>Pencils</a:t>
            </a:r>
            <a:endParaRPr lang="es-CR" sz="1400" dirty="0">
              <a:latin typeface="Arial" panose="020B0604020202020204" pitchFamily="34" charset="0"/>
              <a:cs typeface="Arial" panose="020B0604020202020204" pitchFamily="34" charset="0"/>
            </a:endParaRPr>
          </a:p>
          <a:p>
            <a:endParaRPr lang="es-CR" sz="1400" dirty="0">
              <a:latin typeface="Arial" panose="020B0604020202020204" pitchFamily="34" charset="0"/>
              <a:cs typeface="Arial" panose="020B0604020202020204" pitchFamily="34" charset="0"/>
            </a:endParaRPr>
          </a:p>
        </p:txBody>
      </p:sp>
      <p:sp>
        <p:nvSpPr>
          <p:cNvPr id="7" name="68 Rectángulo"/>
          <p:cNvSpPr>
            <a:spLocks noChangeArrowheads="1"/>
          </p:cNvSpPr>
          <p:nvPr/>
        </p:nvSpPr>
        <p:spPr bwMode="auto">
          <a:xfrm>
            <a:off x="2319967" y="1527159"/>
            <a:ext cx="2448273" cy="307777"/>
          </a:xfrm>
          <a:prstGeom prst="rect">
            <a:avLst/>
          </a:prstGeom>
          <a:noFill/>
          <a:ln w="9525">
            <a:noFill/>
            <a:miter lim="800000"/>
            <a:headEnd/>
            <a:tailEnd/>
          </a:ln>
        </p:spPr>
        <p:txBody>
          <a:bodyPr wrap="square">
            <a:spAutoFit/>
          </a:bodyPr>
          <a:lstStyle/>
          <a:p>
            <a:pPr algn="ctr" eaLnBrk="1" hangingPunct="1"/>
            <a:r>
              <a:rPr lang="es-CR" altLang="es-MX" sz="1400" dirty="0">
                <a:latin typeface="Century Gothic" panose="020B0502020202020204" pitchFamily="34" charset="0"/>
                <a:cs typeface="Arial" panose="020B0604020202020204" pitchFamily="34" charset="0"/>
              </a:rPr>
              <a:t>Page </a:t>
            </a:r>
            <a:r>
              <a:rPr lang="es-CR" altLang="es-MX" sz="1400" dirty="0" err="1">
                <a:latin typeface="Century Gothic" panose="020B0502020202020204" pitchFamily="34" charset="0"/>
                <a:cs typeface="Arial" panose="020B0604020202020204" pitchFamily="34" charset="0"/>
              </a:rPr>
              <a:t>for</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the</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Collaborator</a:t>
            </a:r>
            <a:endParaRPr lang="es-CR" altLang="es-MX" sz="1400" dirty="0">
              <a:latin typeface="Century Gothic" panose="020B0502020202020204" pitchFamily="34" charset="0"/>
              <a:cs typeface="Arial" panose="020B0604020202020204" pitchFamily="34" charset="0"/>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47850" y="134000"/>
            <a:ext cx="835915" cy="756198"/>
          </a:xfrm>
          <a:prstGeom prst="rect">
            <a:avLst/>
          </a:prstGeom>
        </p:spPr>
      </p:pic>
      <p:sp>
        <p:nvSpPr>
          <p:cNvPr id="9" name="Rectangle 8">
            <a:extLst>
              <a:ext uri="{FF2B5EF4-FFF2-40B4-BE49-F238E27FC236}">
                <a16:creationId xmlns:a16="http://schemas.microsoft.com/office/drawing/2014/main" id="{3FF051C8-AEBD-4F17-8FCD-968D63084796}"/>
              </a:ext>
            </a:extLst>
          </p:cNvPr>
          <p:cNvSpPr/>
          <p:nvPr/>
        </p:nvSpPr>
        <p:spPr>
          <a:xfrm>
            <a:off x="1696311" y="750235"/>
            <a:ext cx="3928401" cy="523220"/>
          </a:xfrm>
          <a:prstGeom prst="rect">
            <a:avLst/>
          </a:prstGeom>
        </p:spPr>
        <p:txBody>
          <a:bodyPr wrap="square">
            <a:spAutoFit/>
          </a:bodyPr>
          <a:lstStyle/>
          <a:p>
            <a:pPr algn="ctr" eaLnBrk="1" hangingPunct="1"/>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Lesson</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sz="1400" u="sng" dirty="0">
                <a:latin typeface="Century Gothic" panose="020B0502020202020204" pitchFamily="34" charset="0"/>
              </a:rPr>
              <a:t>282 </a:t>
            </a:r>
            <a:r>
              <a:rPr lang="es-CR" altLang="es-MX" sz="1400" u="sng" dirty="0" err="1">
                <a:latin typeface="Century Gothic" panose="020B0502020202020204" pitchFamily="34" charset="0"/>
              </a:rPr>
              <a:t>Gratitude</a:t>
            </a:r>
            <a:r>
              <a:rPr lang="es-CR" altLang="es-MX" sz="1400" u="sng" dirty="0">
                <a:latin typeface="Century Gothic" panose="020B0502020202020204" pitchFamily="34" charset="0"/>
              </a:rPr>
              <a:t> </a:t>
            </a:r>
            <a:r>
              <a:rPr lang="es-CR" altLang="es-MX" sz="1400" u="sng" dirty="0" err="1">
                <a:latin typeface="Century Gothic" panose="020B0502020202020204" pitchFamily="34" charset="0"/>
              </a:rPr>
              <a:t>from</a:t>
            </a:r>
            <a:r>
              <a:rPr lang="es-CR" altLang="es-MX" sz="1400" u="sng" dirty="0">
                <a:latin typeface="Century Gothic" panose="020B0502020202020204" pitchFamily="34" charset="0"/>
              </a:rPr>
              <a:t> </a:t>
            </a:r>
            <a:r>
              <a:rPr lang="es-CR" altLang="es-MX" sz="1400" u="sng" dirty="0" err="1">
                <a:latin typeface="Century Gothic" panose="020B0502020202020204" pitchFamily="34" charset="0"/>
              </a:rPr>
              <a:t>the</a:t>
            </a:r>
            <a:r>
              <a:rPr lang="es-CR" altLang="es-MX" sz="1400" u="sng" dirty="0">
                <a:latin typeface="Century Gothic" panose="020B0502020202020204" pitchFamily="34" charset="0"/>
              </a:rPr>
              <a:t> </a:t>
            </a:r>
            <a:r>
              <a:rPr lang="es-CR" altLang="es-MX" sz="1400" u="sng" dirty="0" err="1">
                <a:latin typeface="Century Gothic" panose="020B0502020202020204" pitchFamily="34" charset="0"/>
              </a:rPr>
              <a:t>Children</a:t>
            </a:r>
            <a:r>
              <a:rPr lang="es-CR" altLang="es-MX" sz="1400" u="sng" dirty="0">
                <a:latin typeface="Century Gothic" panose="020B0502020202020204" pitchFamily="34" charset="0"/>
              </a:rPr>
              <a:t> </a:t>
            </a:r>
            <a:r>
              <a:rPr lang="es-CR" altLang="es-MX" sz="1400" u="sng" dirty="0" err="1">
                <a:latin typeface="Century Gothic" panose="020B0502020202020204" pitchFamily="34" charset="0"/>
              </a:rPr>
              <a:t>of</a:t>
            </a:r>
            <a:r>
              <a:rPr lang="es-CR" altLang="es-MX" sz="1400" u="sng" dirty="0">
                <a:latin typeface="Century Gothic" panose="020B0502020202020204" pitchFamily="34" charset="0"/>
              </a:rPr>
              <a:t> </a:t>
            </a:r>
            <a:r>
              <a:rPr lang="es-CR" altLang="es-MX" sz="1400" u="sng" dirty="0" err="1">
                <a:latin typeface="Century Gothic" panose="020B0502020202020204" pitchFamily="34" charset="0"/>
              </a:rPr>
              <a:t>MelquisedecLisbet</a:t>
            </a:r>
            <a:endPar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endParaRPr>
          </a:p>
        </p:txBody>
      </p:sp>
    </p:spTree>
    <p:extLst>
      <p:ext uri="{BB962C8B-B14F-4D97-AF65-F5344CB8AC3E}">
        <p14:creationId xmlns:p14="http://schemas.microsoft.com/office/powerpoint/2010/main" val="44874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a:extLst>
              <a:ext uri="{FF2B5EF4-FFF2-40B4-BE49-F238E27FC236}">
                <a16:creationId xmlns:a16="http://schemas.microsoft.com/office/drawing/2014/main" id="{74F38B1B-7B20-4C23-9B82-3DCAD77D7ECC}"/>
              </a:ext>
            </a:extLst>
          </p:cNvPr>
          <p:cNvPicPr>
            <a:picLocks noChangeAspect="1" noChangeArrowheads="1"/>
          </p:cNvPicPr>
          <p:nvPr/>
        </p:nvPicPr>
        <p:blipFill rotWithShape="1">
          <a:blip r:embed="rId2" cstate="print">
            <a:clrChange>
              <a:clrFrom>
                <a:srgbClr val="000000"/>
              </a:clrFrom>
              <a:clrTo>
                <a:srgbClr val="000000">
                  <a:alpha val="0"/>
                </a:srgbClr>
              </a:clrTo>
            </a:clrChange>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62513" y="119966"/>
            <a:ext cx="5172390" cy="8289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5" name="Picture 4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47850" y="134000"/>
            <a:ext cx="835915" cy="756198"/>
          </a:xfrm>
          <a:prstGeom prst="rect">
            <a:avLst/>
          </a:prstGeom>
        </p:spPr>
      </p:pic>
      <p:sp>
        <p:nvSpPr>
          <p:cNvPr id="20" name="TextBox 19">
            <a:extLst>
              <a:ext uri="{FF2B5EF4-FFF2-40B4-BE49-F238E27FC236}">
                <a16:creationId xmlns:a16="http://schemas.microsoft.com/office/drawing/2014/main" id="{B29A8687-CFF7-4FD6-BC60-7BF9F00C4F2E}"/>
              </a:ext>
            </a:extLst>
          </p:cNvPr>
          <p:cNvSpPr txBox="1"/>
          <p:nvPr/>
        </p:nvSpPr>
        <p:spPr>
          <a:xfrm>
            <a:off x="183218" y="1358470"/>
            <a:ext cx="6552729" cy="338554"/>
          </a:xfrm>
          <a:prstGeom prst="rect">
            <a:avLst/>
          </a:prstGeom>
          <a:noFill/>
        </p:spPr>
        <p:txBody>
          <a:bodyPr wrap="square" rtlCol="0">
            <a:spAutoFit/>
          </a:bodyPr>
          <a:lstStyle/>
          <a:p>
            <a:pPr algn="ctr"/>
            <a:r>
              <a:rPr lang="es-CR" sz="1600" dirty="0"/>
              <a:t>Color </a:t>
            </a:r>
            <a:r>
              <a:rPr lang="es-CR" sz="1600" dirty="0" err="1"/>
              <a:t>the</a:t>
            </a:r>
            <a:r>
              <a:rPr lang="es-CR" sz="1600" dirty="0"/>
              <a:t> </a:t>
            </a:r>
            <a:r>
              <a:rPr lang="es-CR" sz="1600" dirty="0" err="1"/>
              <a:t>drawing</a:t>
            </a:r>
            <a:r>
              <a:rPr lang="es-CR" sz="1600" dirty="0"/>
              <a:t> </a:t>
            </a:r>
            <a:r>
              <a:rPr lang="es-CR" sz="1600" dirty="0" err="1"/>
              <a:t>of</a:t>
            </a:r>
            <a:r>
              <a:rPr lang="es-CR" sz="1600" dirty="0"/>
              <a:t> </a:t>
            </a:r>
            <a:r>
              <a:rPr lang="es-CR" sz="1600" dirty="0" err="1"/>
              <a:t>the</a:t>
            </a:r>
            <a:r>
              <a:rPr lang="es-CR" sz="1600" dirty="0"/>
              <a:t> </a:t>
            </a:r>
            <a:r>
              <a:rPr lang="es-CR" sz="1600" dirty="0" err="1"/>
              <a:t>children</a:t>
            </a:r>
            <a:r>
              <a:rPr lang="es-CR" sz="1600" dirty="0"/>
              <a:t> </a:t>
            </a:r>
            <a:r>
              <a:rPr lang="es-CR" sz="1600" dirty="0" err="1"/>
              <a:t>being</a:t>
            </a:r>
            <a:r>
              <a:rPr lang="es-CR" sz="1600" dirty="0"/>
              <a:t> </a:t>
            </a:r>
            <a:r>
              <a:rPr lang="es-CR" sz="1600" dirty="0" err="1"/>
              <a:t>grateful</a:t>
            </a:r>
            <a:r>
              <a:rPr lang="es-CR" sz="1600" dirty="0"/>
              <a:t> </a:t>
            </a:r>
            <a:r>
              <a:rPr lang="es-CR" sz="1600" dirty="0" err="1"/>
              <a:t>to</a:t>
            </a:r>
            <a:r>
              <a:rPr lang="es-CR" sz="1600" dirty="0"/>
              <a:t> </a:t>
            </a:r>
            <a:r>
              <a:rPr lang="es-CR" sz="1600" dirty="0" err="1"/>
              <a:t>MelquisedecLisbet</a:t>
            </a:r>
            <a:endParaRPr lang="es-CR" sz="1600" dirty="0"/>
          </a:p>
        </p:txBody>
      </p:sp>
      <p:pic>
        <p:nvPicPr>
          <p:cNvPr id="5" name="Picture 4"/>
          <p:cNvPicPr>
            <a:picLocks noChangeAspect="1"/>
          </p:cNvPicPr>
          <p:nvPr/>
        </p:nvPicPr>
        <p:blipFill>
          <a:blip r:embed="rId5">
            <a:biLevel thresh="25000"/>
            <a:extLst>
              <a:ext uri="{28A0092B-C50C-407E-A947-70E740481C1C}">
                <a14:useLocalDpi xmlns:a14="http://schemas.microsoft.com/office/drawing/2010/main" val="0"/>
              </a:ext>
            </a:extLst>
          </a:blip>
          <a:stretch>
            <a:fillRect/>
          </a:stretch>
        </p:blipFill>
        <p:spPr>
          <a:xfrm>
            <a:off x="30583" y="1786191"/>
            <a:ext cx="6858000" cy="7357809"/>
          </a:xfrm>
          <a:prstGeom prst="rect">
            <a:avLst/>
          </a:prstGeom>
        </p:spPr>
      </p:pic>
      <p:sp>
        <p:nvSpPr>
          <p:cNvPr id="2" name="Freeform: Shape 1">
            <a:extLst>
              <a:ext uri="{FF2B5EF4-FFF2-40B4-BE49-F238E27FC236}">
                <a16:creationId xmlns:a16="http://schemas.microsoft.com/office/drawing/2014/main" id="{72E785A9-B970-494B-A0C2-6A53C3580BAC}"/>
              </a:ext>
            </a:extLst>
          </p:cNvPr>
          <p:cNvSpPr/>
          <p:nvPr/>
        </p:nvSpPr>
        <p:spPr>
          <a:xfrm>
            <a:off x="4940595" y="3496331"/>
            <a:ext cx="1709346" cy="1274143"/>
          </a:xfrm>
          <a:custGeom>
            <a:avLst/>
            <a:gdLst>
              <a:gd name="connsiteX0" fmla="*/ 70884 w 1709346"/>
              <a:gd name="connsiteY0" fmla="*/ 175446 h 1274143"/>
              <a:gd name="connsiteX1" fmla="*/ 304800 w 1709346"/>
              <a:gd name="connsiteY1" fmla="*/ 161269 h 1274143"/>
              <a:gd name="connsiteX2" fmla="*/ 510363 w 1709346"/>
              <a:gd name="connsiteY2" fmla="*/ 154181 h 1274143"/>
              <a:gd name="connsiteX3" fmla="*/ 595424 w 1709346"/>
              <a:gd name="connsiteY3" fmla="*/ 140004 h 1274143"/>
              <a:gd name="connsiteX4" fmla="*/ 694661 w 1709346"/>
              <a:gd name="connsiteY4" fmla="*/ 132916 h 1274143"/>
              <a:gd name="connsiteX5" fmla="*/ 779721 w 1709346"/>
              <a:gd name="connsiteY5" fmla="*/ 104562 h 1274143"/>
              <a:gd name="connsiteX6" fmla="*/ 956931 w 1709346"/>
              <a:gd name="connsiteY6" fmla="*/ 62032 h 1274143"/>
              <a:gd name="connsiteX7" fmla="*/ 1020726 w 1709346"/>
              <a:gd name="connsiteY7" fmla="*/ 40767 h 1274143"/>
              <a:gd name="connsiteX8" fmla="*/ 1077433 w 1709346"/>
              <a:gd name="connsiteY8" fmla="*/ 33678 h 1274143"/>
              <a:gd name="connsiteX9" fmla="*/ 1127052 w 1709346"/>
              <a:gd name="connsiteY9" fmla="*/ 26590 h 1274143"/>
              <a:gd name="connsiteX10" fmla="*/ 1169582 w 1709346"/>
              <a:gd name="connsiteY10" fmla="*/ 12413 h 1274143"/>
              <a:gd name="connsiteX11" fmla="*/ 1502735 w 1709346"/>
              <a:gd name="connsiteY11" fmla="*/ 12413 h 1274143"/>
              <a:gd name="connsiteX12" fmla="*/ 1665768 w 1709346"/>
              <a:gd name="connsiteY12" fmla="*/ 19502 h 1274143"/>
              <a:gd name="connsiteX13" fmla="*/ 1679945 w 1709346"/>
              <a:gd name="connsiteY13" fmla="*/ 40767 h 1274143"/>
              <a:gd name="connsiteX14" fmla="*/ 1694121 w 1709346"/>
              <a:gd name="connsiteY14" fmla="*/ 90385 h 1274143"/>
              <a:gd name="connsiteX15" fmla="*/ 1701210 w 1709346"/>
              <a:gd name="connsiteY15" fmla="*/ 111650 h 1274143"/>
              <a:gd name="connsiteX16" fmla="*/ 1701210 w 1709346"/>
              <a:gd name="connsiteY16" fmla="*/ 246329 h 1274143"/>
              <a:gd name="connsiteX17" fmla="*/ 1694121 w 1709346"/>
              <a:gd name="connsiteY17" fmla="*/ 274683 h 1274143"/>
              <a:gd name="connsiteX18" fmla="*/ 1665768 w 1709346"/>
              <a:gd name="connsiteY18" fmla="*/ 331390 h 1274143"/>
              <a:gd name="connsiteX19" fmla="*/ 1637414 w 1709346"/>
              <a:gd name="connsiteY19" fmla="*/ 416450 h 1274143"/>
              <a:gd name="connsiteX20" fmla="*/ 1623238 w 1709346"/>
              <a:gd name="connsiteY20" fmla="*/ 458981 h 1274143"/>
              <a:gd name="connsiteX21" fmla="*/ 1609061 w 1709346"/>
              <a:gd name="connsiteY21" fmla="*/ 480246 h 1274143"/>
              <a:gd name="connsiteX22" fmla="*/ 1601972 w 1709346"/>
              <a:gd name="connsiteY22" fmla="*/ 515688 h 1274143"/>
              <a:gd name="connsiteX23" fmla="*/ 1594884 w 1709346"/>
              <a:gd name="connsiteY23" fmla="*/ 558218 h 1274143"/>
              <a:gd name="connsiteX24" fmla="*/ 1580707 w 1709346"/>
              <a:gd name="connsiteY24" fmla="*/ 586571 h 1274143"/>
              <a:gd name="connsiteX25" fmla="*/ 1573619 w 1709346"/>
              <a:gd name="connsiteY25" fmla="*/ 614925 h 1274143"/>
              <a:gd name="connsiteX26" fmla="*/ 1545265 w 1709346"/>
              <a:gd name="connsiteY26" fmla="*/ 678720 h 1274143"/>
              <a:gd name="connsiteX27" fmla="*/ 1531089 w 1709346"/>
              <a:gd name="connsiteY27" fmla="*/ 699985 h 1274143"/>
              <a:gd name="connsiteX28" fmla="*/ 1509824 w 1709346"/>
              <a:gd name="connsiteY28" fmla="*/ 707074 h 1274143"/>
              <a:gd name="connsiteX29" fmla="*/ 1467293 w 1709346"/>
              <a:gd name="connsiteY29" fmla="*/ 742516 h 1274143"/>
              <a:gd name="connsiteX30" fmla="*/ 1438940 w 1709346"/>
              <a:gd name="connsiteY30" fmla="*/ 749604 h 1274143"/>
              <a:gd name="connsiteX31" fmla="*/ 1282996 w 1709346"/>
              <a:gd name="connsiteY31" fmla="*/ 756692 h 1274143"/>
              <a:gd name="connsiteX32" fmla="*/ 1240465 w 1709346"/>
              <a:gd name="connsiteY32" fmla="*/ 770869 h 1274143"/>
              <a:gd name="connsiteX33" fmla="*/ 1197935 w 1709346"/>
              <a:gd name="connsiteY33" fmla="*/ 806311 h 1274143"/>
              <a:gd name="connsiteX34" fmla="*/ 1176670 w 1709346"/>
              <a:gd name="connsiteY34" fmla="*/ 820488 h 1274143"/>
              <a:gd name="connsiteX35" fmla="*/ 1162493 w 1709346"/>
              <a:gd name="connsiteY35" fmla="*/ 848841 h 1274143"/>
              <a:gd name="connsiteX36" fmla="*/ 1148317 w 1709346"/>
              <a:gd name="connsiteY36" fmla="*/ 870106 h 1274143"/>
              <a:gd name="connsiteX37" fmla="*/ 1127052 w 1709346"/>
              <a:gd name="connsiteY37" fmla="*/ 912636 h 1274143"/>
              <a:gd name="connsiteX38" fmla="*/ 1119963 w 1709346"/>
              <a:gd name="connsiteY38" fmla="*/ 1082757 h 1274143"/>
              <a:gd name="connsiteX39" fmla="*/ 1105786 w 1709346"/>
              <a:gd name="connsiteY39" fmla="*/ 1125288 h 1274143"/>
              <a:gd name="connsiteX40" fmla="*/ 1098698 w 1709346"/>
              <a:gd name="connsiteY40" fmla="*/ 1146553 h 1274143"/>
              <a:gd name="connsiteX41" fmla="*/ 1091610 w 1709346"/>
              <a:gd name="connsiteY41" fmla="*/ 1167818 h 1274143"/>
              <a:gd name="connsiteX42" fmla="*/ 1084521 w 1709346"/>
              <a:gd name="connsiteY42" fmla="*/ 1203260 h 1274143"/>
              <a:gd name="connsiteX43" fmla="*/ 1077433 w 1709346"/>
              <a:gd name="connsiteY43" fmla="*/ 1224525 h 1274143"/>
              <a:gd name="connsiteX44" fmla="*/ 1056168 w 1709346"/>
              <a:gd name="connsiteY44" fmla="*/ 1238702 h 1274143"/>
              <a:gd name="connsiteX45" fmla="*/ 1020726 w 1709346"/>
              <a:gd name="connsiteY45" fmla="*/ 1245790 h 1274143"/>
              <a:gd name="connsiteX46" fmla="*/ 900224 w 1709346"/>
              <a:gd name="connsiteY46" fmla="*/ 1252878 h 1274143"/>
              <a:gd name="connsiteX47" fmla="*/ 829340 w 1709346"/>
              <a:gd name="connsiteY47" fmla="*/ 1274143 h 1274143"/>
              <a:gd name="connsiteX48" fmla="*/ 645042 w 1709346"/>
              <a:gd name="connsiteY48" fmla="*/ 1267055 h 1274143"/>
              <a:gd name="connsiteX49" fmla="*/ 574158 w 1709346"/>
              <a:gd name="connsiteY49" fmla="*/ 1252878 h 1274143"/>
              <a:gd name="connsiteX50" fmla="*/ 517452 w 1709346"/>
              <a:gd name="connsiteY50" fmla="*/ 1238702 h 1274143"/>
              <a:gd name="connsiteX51" fmla="*/ 496186 w 1709346"/>
              <a:gd name="connsiteY51" fmla="*/ 1224525 h 1274143"/>
              <a:gd name="connsiteX52" fmla="*/ 446568 w 1709346"/>
              <a:gd name="connsiteY52" fmla="*/ 1217436 h 1274143"/>
              <a:gd name="connsiteX53" fmla="*/ 418214 w 1709346"/>
              <a:gd name="connsiteY53" fmla="*/ 1210348 h 1274143"/>
              <a:gd name="connsiteX54" fmla="*/ 396949 w 1709346"/>
              <a:gd name="connsiteY54" fmla="*/ 940990 h 1274143"/>
              <a:gd name="connsiteX55" fmla="*/ 389861 w 1709346"/>
              <a:gd name="connsiteY55" fmla="*/ 870106 h 1274143"/>
              <a:gd name="connsiteX56" fmla="*/ 375684 w 1709346"/>
              <a:gd name="connsiteY56" fmla="*/ 834664 h 1274143"/>
              <a:gd name="connsiteX57" fmla="*/ 368596 w 1709346"/>
              <a:gd name="connsiteY57" fmla="*/ 792134 h 1274143"/>
              <a:gd name="connsiteX58" fmla="*/ 347331 w 1709346"/>
              <a:gd name="connsiteY58" fmla="*/ 742516 h 1274143"/>
              <a:gd name="connsiteX59" fmla="*/ 283535 w 1709346"/>
              <a:gd name="connsiteY59" fmla="*/ 728339 h 1274143"/>
              <a:gd name="connsiteX60" fmla="*/ 233917 w 1709346"/>
              <a:gd name="connsiteY60" fmla="*/ 714162 h 1274143"/>
              <a:gd name="connsiteX61" fmla="*/ 177210 w 1709346"/>
              <a:gd name="connsiteY61" fmla="*/ 692897 h 1274143"/>
              <a:gd name="connsiteX62" fmla="*/ 120503 w 1709346"/>
              <a:gd name="connsiteY62" fmla="*/ 664543 h 1274143"/>
              <a:gd name="connsiteX63" fmla="*/ 85061 w 1709346"/>
              <a:gd name="connsiteY63" fmla="*/ 657455 h 1274143"/>
              <a:gd name="connsiteX64" fmla="*/ 63796 w 1709346"/>
              <a:gd name="connsiteY64" fmla="*/ 650367 h 1274143"/>
              <a:gd name="connsiteX65" fmla="*/ 21265 w 1709346"/>
              <a:gd name="connsiteY65" fmla="*/ 643278 h 1274143"/>
              <a:gd name="connsiteX66" fmla="*/ 0 w 1709346"/>
              <a:gd name="connsiteY66" fmla="*/ 593660 h 1274143"/>
              <a:gd name="connsiteX67" fmla="*/ 7089 w 1709346"/>
              <a:gd name="connsiteY67" fmla="*/ 501511 h 1274143"/>
              <a:gd name="connsiteX68" fmla="*/ 14177 w 1709346"/>
              <a:gd name="connsiteY68" fmla="*/ 480246 h 1274143"/>
              <a:gd name="connsiteX69" fmla="*/ 49619 w 1709346"/>
              <a:gd name="connsiteY69" fmla="*/ 388097 h 1274143"/>
              <a:gd name="connsiteX70" fmla="*/ 70884 w 1709346"/>
              <a:gd name="connsiteY70" fmla="*/ 324302 h 1274143"/>
              <a:gd name="connsiteX71" fmla="*/ 85061 w 1709346"/>
              <a:gd name="connsiteY71" fmla="*/ 267595 h 1274143"/>
              <a:gd name="connsiteX72" fmla="*/ 92149 w 1709346"/>
              <a:gd name="connsiteY72" fmla="*/ 246329 h 1274143"/>
              <a:gd name="connsiteX73" fmla="*/ 113414 w 1709346"/>
              <a:gd name="connsiteY73" fmla="*/ 225064 h 1274143"/>
              <a:gd name="connsiteX74" fmla="*/ 127591 w 1709346"/>
              <a:gd name="connsiteY74" fmla="*/ 189622 h 1274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1709346" h="1274143">
                <a:moveTo>
                  <a:pt x="70884" y="175446"/>
                </a:moveTo>
                <a:lnTo>
                  <a:pt x="304800" y="161269"/>
                </a:lnTo>
                <a:cubicBezTo>
                  <a:pt x="373282" y="157955"/>
                  <a:pt x="441984" y="159184"/>
                  <a:pt x="510363" y="154181"/>
                </a:cubicBezTo>
                <a:cubicBezTo>
                  <a:pt x="539031" y="152083"/>
                  <a:pt x="566869" y="143299"/>
                  <a:pt x="595424" y="140004"/>
                </a:cubicBezTo>
                <a:cubicBezTo>
                  <a:pt x="628369" y="136203"/>
                  <a:pt x="661582" y="135279"/>
                  <a:pt x="694661" y="132916"/>
                </a:cubicBezTo>
                <a:cubicBezTo>
                  <a:pt x="723014" y="123465"/>
                  <a:pt x="750869" y="112360"/>
                  <a:pt x="779721" y="104562"/>
                </a:cubicBezTo>
                <a:cubicBezTo>
                  <a:pt x="838364" y="88712"/>
                  <a:pt x="899301" y="81242"/>
                  <a:pt x="956931" y="62032"/>
                </a:cubicBezTo>
                <a:cubicBezTo>
                  <a:pt x="978196" y="54944"/>
                  <a:pt x="998907" y="45901"/>
                  <a:pt x="1020726" y="40767"/>
                </a:cubicBezTo>
                <a:cubicBezTo>
                  <a:pt x="1039269" y="36404"/>
                  <a:pt x="1058551" y="36196"/>
                  <a:pt x="1077433" y="33678"/>
                </a:cubicBezTo>
                <a:lnTo>
                  <a:pt x="1127052" y="26590"/>
                </a:lnTo>
                <a:cubicBezTo>
                  <a:pt x="1141229" y="21864"/>
                  <a:pt x="1155165" y="16345"/>
                  <a:pt x="1169582" y="12413"/>
                </a:cubicBezTo>
                <a:cubicBezTo>
                  <a:pt x="1269677" y="-14885"/>
                  <a:pt x="1462277" y="11168"/>
                  <a:pt x="1502735" y="12413"/>
                </a:cubicBezTo>
                <a:cubicBezTo>
                  <a:pt x="1557105" y="14086"/>
                  <a:pt x="1611424" y="17139"/>
                  <a:pt x="1665768" y="19502"/>
                </a:cubicBezTo>
                <a:cubicBezTo>
                  <a:pt x="1670494" y="26590"/>
                  <a:pt x="1676135" y="33147"/>
                  <a:pt x="1679945" y="40767"/>
                </a:cubicBezTo>
                <a:cubicBezTo>
                  <a:pt x="1685610" y="52096"/>
                  <a:pt x="1691093" y="79788"/>
                  <a:pt x="1694121" y="90385"/>
                </a:cubicBezTo>
                <a:cubicBezTo>
                  <a:pt x="1696174" y="97569"/>
                  <a:pt x="1698847" y="104562"/>
                  <a:pt x="1701210" y="111650"/>
                </a:cubicBezTo>
                <a:cubicBezTo>
                  <a:pt x="1712176" y="177452"/>
                  <a:pt x="1711942" y="155105"/>
                  <a:pt x="1701210" y="246329"/>
                </a:cubicBezTo>
                <a:cubicBezTo>
                  <a:pt x="1700072" y="256005"/>
                  <a:pt x="1697868" y="265690"/>
                  <a:pt x="1694121" y="274683"/>
                </a:cubicBezTo>
                <a:cubicBezTo>
                  <a:pt x="1685993" y="294191"/>
                  <a:pt x="1672451" y="311341"/>
                  <a:pt x="1665768" y="331390"/>
                </a:cubicBezTo>
                <a:lnTo>
                  <a:pt x="1637414" y="416450"/>
                </a:lnTo>
                <a:cubicBezTo>
                  <a:pt x="1637414" y="416451"/>
                  <a:pt x="1623239" y="458980"/>
                  <a:pt x="1623238" y="458981"/>
                </a:cubicBezTo>
                <a:lnTo>
                  <a:pt x="1609061" y="480246"/>
                </a:lnTo>
                <a:cubicBezTo>
                  <a:pt x="1606698" y="492060"/>
                  <a:pt x="1604127" y="503834"/>
                  <a:pt x="1601972" y="515688"/>
                </a:cubicBezTo>
                <a:cubicBezTo>
                  <a:pt x="1599401" y="529828"/>
                  <a:pt x="1599014" y="544452"/>
                  <a:pt x="1594884" y="558218"/>
                </a:cubicBezTo>
                <a:cubicBezTo>
                  <a:pt x="1591848" y="568339"/>
                  <a:pt x="1585433" y="577120"/>
                  <a:pt x="1580707" y="586571"/>
                </a:cubicBezTo>
                <a:cubicBezTo>
                  <a:pt x="1578344" y="596022"/>
                  <a:pt x="1576700" y="605683"/>
                  <a:pt x="1573619" y="614925"/>
                </a:cubicBezTo>
                <a:cubicBezTo>
                  <a:pt x="1567542" y="633155"/>
                  <a:pt x="1555147" y="661427"/>
                  <a:pt x="1545265" y="678720"/>
                </a:cubicBezTo>
                <a:cubicBezTo>
                  <a:pt x="1541038" y="686117"/>
                  <a:pt x="1537741" y="694663"/>
                  <a:pt x="1531089" y="699985"/>
                </a:cubicBezTo>
                <a:cubicBezTo>
                  <a:pt x="1525255" y="704653"/>
                  <a:pt x="1516912" y="704711"/>
                  <a:pt x="1509824" y="707074"/>
                </a:cubicBezTo>
                <a:cubicBezTo>
                  <a:pt x="1497052" y="719846"/>
                  <a:pt x="1484561" y="735115"/>
                  <a:pt x="1467293" y="742516"/>
                </a:cubicBezTo>
                <a:cubicBezTo>
                  <a:pt x="1458339" y="746354"/>
                  <a:pt x="1448653" y="748857"/>
                  <a:pt x="1438940" y="749604"/>
                </a:cubicBezTo>
                <a:cubicBezTo>
                  <a:pt x="1387058" y="753595"/>
                  <a:pt x="1334977" y="754329"/>
                  <a:pt x="1282996" y="756692"/>
                </a:cubicBezTo>
                <a:cubicBezTo>
                  <a:pt x="1268819" y="761418"/>
                  <a:pt x="1252899" y="762579"/>
                  <a:pt x="1240465" y="770869"/>
                </a:cubicBezTo>
                <a:cubicBezTo>
                  <a:pt x="1187668" y="806068"/>
                  <a:pt x="1252513" y="760829"/>
                  <a:pt x="1197935" y="806311"/>
                </a:cubicBezTo>
                <a:cubicBezTo>
                  <a:pt x="1191390" y="811765"/>
                  <a:pt x="1183758" y="815762"/>
                  <a:pt x="1176670" y="820488"/>
                </a:cubicBezTo>
                <a:cubicBezTo>
                  <a:pt x="1171944" y="829939"/>
                  <a:pt x="1167735" y="839667"/>
                  <a:pt x="1162493" y="848841"/>
                </a:cubicBezTo>
                <a:cubicBezTo>
                  <a:pt x="1158266" y="856238"/>
                  <a:pt x="1152127" y="862486"/>
                  <a:pt x="1148317" y="870106"/>
                </a:cubicBezTo>
                <a:cubicBezTo>
                  <a:pt x="1118970" y="928800"/>
                  <a:pt x="1167678" y="851694"/>
                  <a:pt x="1127052" y="912636"/>
                </a:cubicBezTo>
                <a:cubicBezTo>
                  <a:pt x="1124689" y="969343"/>
                  <a:pt x="1125611" y="1026282"/>
                  <a:pt x="1119963" y="1082757"/>
                </a:cubicBezTo>
                <a:cubicBezTo>
                  <a:pt x="1118476" y="1097627"/>
                  <a:pt x="1110512" y="1111111"/>
                  <a:pt x="1105786" y="1125288"/>
                </a:cubicBezTo>
                <a:lnTo>
                  <a:pt x="1098698" y="1146553"/>
                </a:lnTo>
                <a:cubicBezTo>
                  <a:pt x="1096335" y="1153641"/>
                  <a:pt x="1093075" y="1160491"/>
                  <a:pt x="1091610" y="1167818"/>
                </a:cubicBezTo>
                <a:cubicBezTo>
                  <a:pt x="1089247" y="1179632"/>
                  <a:pt x="1087443" y="1191572"/>
                  <a:pt x="1084521" y="1203260"/>
                </a:cubicBezTo>
                <a:cubicBezTo>
                  <a:pt x="1082709" y="1210509"/>
                  <a:pt x="1082100" y="1218691"/>
                  <a:pt x="1077433" y="1224525"/>
                </a:cubicBezTo>
                <a:cubicBezTo>
                  <a:pt x="1072111" y="1231177"/>
                  <a:pt x="1064145" y="1235711"/>
                  <a:pt x="1056168" y="1238702"/>
                </a:cubicBezTo>
                <a:cubicBezTo>
                  <a:pt x="1044887" y="1242932"/>
                  <a:pt x="1032724" y="1244699"/>
                  <a:pt x="1020726" y="1245790"/>
                </a:cubicBezTo>
                <a:cubicBezTo>
                  <a:pt x="980654" y="1249433"/>
                  <a:pt x="940391" y="1250515"/>
                  <a:pt x="900224" y="1252878"/>
                </a:cubicBezTo>
                <a:cubicBezTo>
                  <a:pt x="848451" y="1270136"/>
                  <a:pt x="872191" y="1263431"/>
                  <a:pt x="829340" y="1274143"/>
                </a:cubicBezTo>
                <a:cubicBezTo>
                  <a:pt x="767907" y="1271780"/>
                  <a:pt x="706407" y="1270774"/>
                  <a:pt x="645042" y="1267055"/>
                </a:cubicBezTo>
                <a:cubicBezTo>
                  <a:pt x="586417" y="1263502"/>
                  <a:pt x="611994" y="1263197"/>
                  <a:pt x="574158" y="1252878"/>
                </a:cubicBezTo>
                <a:cubicBezTo>
                  <a:pt x="555361" y="1247752"/>
                  <a:pt x="517452" y="1238702"/>
                  <a:pt x="517452" y="1238702"/>
                </a:cubicBezTo>
                <a:cubicBezTo>
                  <a:pt x="510363" y="1233976"/>
                  <a:pt x="504346" y="1226973"/>
                  <a:pt x="496186" y="1224525"/>
                </a:cubicBezTo>
                <a:cubicBezTo>
                  <a:pt x="480183" y="1219724"/>
                  <a:pt x="463006" y="1220425"/>
                  <a:pt x="446568" y="1217436"/>
                </a:cubicBezTo>
                <a:cubicBezTo>
                  <a:pt x="436983" y="1215693"/>
                  <a:pt x="427665" y="1212711"/>
                  <a:pt x="418214" y="1210348"/>
                </a:cubicBezTo>
                <a:cubicBezTo>
                  <a:pt x="347900" y="1104876"/>
                  <a:pt x="389329" y="1184848"/>
                  <a:pt x="396949" y="940990"/>
                </a:cubicBezTo>
                <a:cubicBezTo>
                  <a:pt x="394586" y="917362"/>
                  <a:pt x="394518" y="893391"/>
                  <a:pt x="389861" y="870106"/>
                </a:cubicBezTo>
                <a:cubicBezTo>
                  <a:pt x="387366" y="857629"/>
                  <a:pt x="379032" y="846940"/>
                  <a:pt x="375684" y="834664"/>
                </a:cubicBezTo>
                <a:cubicBezTo>
                  <a:pt x="371902" y="820798"/>
                  <a:pt x="371415" y="806227"/>
                  <a:pt x="368596" y="792134"/>
                </a:cubicBezTo>
                <a:cubicBezTo>
                  <a:pt x="365353" y="775921"/>
                  <a:pt x="361740" y="754044"/>
                  <a:pt x="347331" y="742516"/>
                </a:cubicBezTo>
                <a:cubicBezTo>
                  <a:pt x="338120" y="735147"/>
                  <a:pt x="284023" y="728452"/>
                  <a:pt x="283535" y="728339"/>
                </a:cubicBezTo>
                <a:cubicBezTo>
                  <a:pt x="266774" y="724471"/>
                  <a:pt x="250083" y="720040"/>
                  <a:pt x="233917" y="714162"/>
                </a:cubicBezTo>
                <a:cubicBezTo>
                  <a:pt x="152377" y="684511"/>
                  <a:pt x="256814" y="712797"/>
                  <a:pt x="177210" y="692897"/>
                </a:cubicBezTo>
                <a:cubicBezTo>
                  <a:pt x="158308" y="683446"/>
                  <a:pt x="141226" y="668687"/>
                  <a:pt x="120503" y="664543"/>
                </a:cubicBezTo>
                <a:cubicBezTo>
                  <a:pt x="108689" y="662180"/>
                  <a:pt x="96749" y="660377"/>
                  <a:pt x="85061" y="657455"/>
                </a:cubicBezTo>
                <a:cubicBezTo>
                  <a:pt x="77812" y="655643"/>
                  <a:pt x="71090" y="651988"/>
                  <a:pt x="63796" y="650367"/>
                </a:cubicBezTo>
                <a:cubicBezTo>
                  <a:pt x="49766" y="647249"/>
                  <a:pt x="35442" y="645641"/>
                  <a:pt x="21265" y="643278"/>
                </a:cubicBezTo>
                <a:cubicBezTo>
                  <a:pt x="18498" y="637745"/>
                  <a:pt x="0" y="604087"/>
                  <a:pt x="0" y="593660"/>
                </a:cubicBezTo>
                <a:cubicBezTo>
                  <a:pt x="0" y="562853"/>
                  <a:pt x="3268" y="532080"/>
                  <a:pt x="7089" y="501511"/>
                </a:cubicBezTo>
                <a:cubicBezTo>
                  <a:pt x="8016" y="494097"/>
                  <a:pt x="11554" y="487242"/>
                  <a:pt x="14177" y="480246"/>
                </a:cubicBezTo>
                <a:cubicBezTo>
                  <a:pt x="25732" y="449431"/>
                  <a:pt x="41638" y="420024"/>
                  <a:pt x="49619" y="388097"/>
                </a:cubicBezTo>
                <a:cubicBezTo>
                  <a:pt x="73412" y="292920"/>
                  <a:pt x="35302" y="439941"/>
                  <a:pt x="70884" y="324302"/>
                </a:cubicBezTo>
                <a:cubicBezTo>
                  <a:pt x="76614" y="305680"/>
                  <a:pt x="78900" y="286079"/>
                  <a:pt x="85061" y="267595"/>
                </a:cubicBezTo>
                <a:cubicBezTo>
                  <a:pt x="87424" y="260506"/>
                  <a:pt x="88004" y="252546"/>
                  <a:pt x="92149" y="246329"/>
                </a:cubicBezTo>
                <a:cubicBezTo>
                  <a:pt x="97709" y="237988"/>
                  <a:pt x="107587" y="233221"/>
                  <a:pt x="113414" y="225064"/>
                </a:cubicBezTo>
                <a:cubicBezTo>
                  <a:pt x="128648" y="203737"/>
                  <a:pt x="127591" y="205234"/>
                  <a:pt x="127591" y="189622"/>
                </a:cubicBezTo>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4923970" y="3203848"/>
            <a:ext cx="1742596" cy="1384995"/>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800" b="1" dirty="0">
                <a:ln>
                  <a:solidFill>
                    <a:sysClr val="windowText" lastClr="000000"/>
                  </a:solidFill>
                </a:ln>
                <a:solidFill>
                  <a:schemeClr val="accent3"/>
                </a:solidFill>
              </a:rPr>
              <a:t>We love you</a:t>
            </a:r>
          </a:p>
          <a:p>
            <a:pPr algn="ctr"/>
            <a:r>
              <a:rPr lang="en-US" sz="2800" b="1" dirty="0">
                <a:ln>
                  <a:solidFill>
                    <a:sysClr val="windowText" lastClr="000000"/>
                  </a:solidFill>
                </a:ln>
                <a:solidFill>
                  <a:schemeClr val="accent3"/>
                </a:solidFill>
              </a:rPr>
              <a:t>Mother</a:t>
            </a:r>
          </a:p>
        </p:txBody>
      </p:sp>
      <p:sp>
        <p:nvSpPr>
          <p:cNvPr id="9" name="Rectangle 8">
            <a:extLst>
              <a:ext uri="{FF2B5EF4-FFF2-40B4-BE49-F238E27FC236}">
                <a16:creationId xmlns:a16="http://schemas.microsoft.com/office/drawing/2014/main" id="{1A0578EC-4585-4310-9AC1-3F91999248C4}"/>
              </a:ext>
            </a:extLst>
          </p:cNvPr>
          <p:cNvSpPr/>
          <p:nvPr/>
        </p:nvSpPr>
        <p:spPr>
          <a:xfrm>
            <a:off x="1696311" y="750235"/>
            <a:ext cx="3928401" cy="523220"/>
          </a:xfrm>
          <a:prstGeom prst="rect">
            <a:avLst/>
          </a:prstGeom>
        </p:spPr>
        <p:txBody>
          <a:bodyPr wrap="square">
            <a:spAutoFit/>
          </a:bodyPr>
          <a:lstStyle/>
          <a:p>
            <a:pPr algn="ctr" eaLnBrk="1" hangingPunct="1"/>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Lesson</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sz="1400" u="sng" dirty="0">
                <a:latin typeface="Century Gothic" panose="020B0502020202020204" pitchFamily="34" charset="0"/>
              </a:rPr>
              <a:t>282 </a:t>
            </a:r>
            <a:r>
              <a:rPr lang="es-CR" altLang="es-MX" sz="1400" u="sng" dirty="0" err="1">
                <a:latin typeface="Century Gothic" panose="020B0502020202020204" pitchFamily="34" charset="0"/>
              </a:rPr>
              <a:t>Gratitude</a:t>
            </a:r>
            <a:r>
              <a:rPr lang="es-CR" altLang="es-MX" sz="1400" u="sng" dirty="0">
                <a:latin typeface="Century Gothic" panose="020B0502020202020204" pitchFamily="34" charset="0"/>
              </a:rPr>
              <a:t> </a:t>
            </a:r>
            <a:r>
              <a:rPr lang="es-CR" altLang="es-MX" sz="1400" u="sng" dirty="0" err="1">
                <a:latin typeface="Century Gothic" panose="020B0502020202020204" pitchFamily="34" charset="0"/>
              </a:rPr>
              <a:t>from</a:t>
            </a:r>
            <a:r>
              <a:rPr lang="es-CR" altLang="es-MX" sz="1400" u="sng" dirty="0">
                <a:latin typeface="Century Gothic" panose="020B0502020202020204" pitchFamily="34" charset="0"/>
              </a:rPr>
              <a:t> </a:t>
            </a:r>
            <a:r>
              <a:rPr lang="es-CR" altLang="es-MX" sz="1400" u="sng" dirty="0" err="1">
                <a:latin typeface="Century Gothic" panose="020B0502020202020204" pitchFamily="34" charset="0"/>
              </a:rPr>
              <a:t>the</a:t>
            </a:r>
            <a:r>
              <a:rPr lang="es-CR" altLang="es-MX" sz="1400" u="sng" dirty="0">
                <a:latin typeface="Century Gothic" panose="020B0502020202020204" pitchFamily="34" charset="0"/>
              </a:rPr>
              <a:t> </a:t>
            </a:r>
            <a:r>
              <a:rPr lang="es-CR" altLang="es-MX" sz="1400" u="sng" dirty="0" err="1">
                <a:latin typeface="Century Gothic" panose="020B0502020202020204" pitchFamily="34" charset="0"/>
              </a:rPr>
              <a:t>Children</a:t>
            </a:r>
            <a:r>
              <a:rPr lang="es-CR" altLang="es-MX" sz="1400" u="sng" dirty="0">
                <a:latin typeface="Century Gothic" panose="020B0502020202020204" pitchFamily="34" charset="0"/>
              </a:rPr>
              <a:t> </a:t>
            </a:r>
            <a:r>
              <a:rPr lang="es-CR" altLang="es-MX" sz="1400" u="sng" dirty="0" err="1">
                <a:latin typeface="Century Gothic" panose="020B0502020202020204" pitchFamily="34" charset="0"/>
              </a:rPr>
              <a:t>of</a:t>
            </a:r>
            <a:r>
              <a:rPr lang="es-CR" altLang="es-MX" sz="1400" u="sng" dirty="0">
                <a:latin typeface="Century Gothic" panose="020B0502020202020204" pitchFamily="34" charset="0"/>
              </a:rPr>
              <a:t> </a:t>
            </a:r>
            <a:r>
              <a:rPr lang="es-CR" altLang="es-MX" sz="1400" u="sng" dirty="0" err="1">
                <a:latin typeface="Century Gothic" panose="020B0502020202020204" pitchFamily="34" charset="0"/>
              </a:rPr>
              <a:t>MelquisedecLisbet</a:t>
            </a:r>
            <a:endPar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endParaRPr>
          </a:p>
        </p:txBody>
      </p:sp>
    </p:spTree>
    <p:extLst>
      <p:ext uri="{BB962C8B-B14F-4D97-AF65-F5344CB8AC3E}">
        <p14:creationId xmlns:p14="http://schemas.microsoft.com/office/powerpoint/2010/main" val="2709567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2">
            <a:extLst>
              <a:ext uri="{FF2B5EF4-FFF2-40B4-BE49-F238E27FC236}">
                <a16:creationId xmlns:a16="http://schemas.microsoft.com/office/drawing/2014/main" id="{B331FDB9-0E68-45F2-876C-1755913393D7}"/>
              </a:ext>
            </a:extLst>
          </p:cNvPr>
          <p:cNvPicPr>
            <a:picLocks noChangeAspect="1" noChangeArrowheads="1"/>
          </p:cNvPicPr>
          <p:nvPr/>
        </p:nvPicPr>
        <p:blipFill rotWithShape="1">
          <a:blip r:embed="rId2" cstate="print">
            <a:clrChange>
              <a:clrFrom>
                <a:srgbClr val="000000"/>
              </a:clrFrom>
              <a:clrTo>
                <a:srgbClr val="000000">
                  <a:alpha val="0"/>
                </a:srgbClr>
              </a:clrTo>
            </a:clrChange>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62513" y="119966"/>
            <a:ext cx="5172390" cy="8289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980728" y="6372200"/>
            <a:ext cx="205075" cy="297324"/>
          </a:xfrm>
          <a:prstGeom prst="rect">
            <a:avLst/>
          </a:prstGeom>
          <a:solidFill>
            <a:schemeClr val="bg1"/>
          </a:solidFill>
        </p:spPr>
        <p:txBody>
          <a:bodyPr wrap="square" rtlCol="0">
            <a:spAutoFit/>
          </a:bodyPr>
          <a:lstStyle/>
          <a:p>
            <a:endParaRPr lang="en-US" dirty="0"/>
          </a:p>
        </p:txBody>
      </p:sp>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sp>
        <p:nvSpPr>
          <p:cNvPr id="2" name="TextBox 1"/>
          <p:cNvSpPr txBox="1"/>
          <p:nvPr/>
        </p:nvSpPr>
        <p:spPr>
          <a:xfrm>
            <a:off x="3733962" y="2241289"/>
            <a:ext cx="2615089" cy="261610"/>
          </a:xfrm>
          <a:prstGeom prst="rect">
            <a:avLst/>
          </a:prstGeom>
          <a:solidFill>
            <a:schemeClr val="bg1"/>
          </a:solidFill>
        </p:spPr>
        <p:txBody>
          <a:bodyPr wrap="square" rtlCol="0">
            <a:spAutoFit/>
          </a:bodyPr>
          <a:lstStyle/>
          <a:p>
            <a:endParaRPr lang="en-US" sz="1100" dirty="0"/>
          </a:p>
        </p:txBody>
      </p:sp>
      <p:sp>
        <p:nvSpPr>
          <p:cNvPr id="3" name="Rectangle 2">
            <a:extLst>
              <a:ext uri="{FF2B5EF4-FFF2-40B4-BE49-F238E27FC236}">
                <a16:creationId xmlns:a16="http://schemas.microsoft.com/office/drawing/2014/main" id="{23366254-10B7-44A8-A2E0-FC3940A3A749}"/>
              </a:ext>
            </a:extLst>
          </p:cNvPr>
          <p:cNvSpPr/>
          <p:nvPr/>
        </p:nvSpPr>
        <p:spPr>
          <a:xfrm>
            <a:off x="332656" y="1329768"/>
            <a:ext cx="6525344" cy="646331"/>
          </a:xfrm>
          <a:prstGeom prst="rect">
            <a:avLst/>
          </a:prstGeom>
        </p:spPr>
        <p:txBody>
          <a:bodyPr wrap="square">
            <a:spAutoFit/>
          </a:bodyPr>
          <a:lstStyle/>
          <a:p>
            <a:pPr algn="ctr"/>
            <a:r>
              <a:rPr lang="en-US" dirty="0">
                <a:solidFill>
                  <a:srgbClr val="000000"/>
                </a:solidFill>
              </a:rPr>
              <a:t>Holy angel, write your testimony or a poem to give thanks to  </a:t>
            </a:r>
            <a:r>
              <a:rPr lang="en-US" dirty="0" err="1">
                <a:solidFill>
                  <a:srgbClr val="000000"/>
                </a:solidFill>
              </a:rPr>
              <a:t>MelquisedecLisbet</a:t>
            </a:r>
            <a:r>
              <a:rPr lang="en-US" dirty="0">
                <a:solidFill>
                  <a:srgbClr val="000000"/>
                </a:solidFill>
              </a:rPr>
              <a:t>.</a:t>
            </a:r>
            <a:endParaRPr lang="en-US" dirty="0"/>
          </a:p>
        </p:txBody>
      </p:sp>
      <p:sp>
        <p:nvSpPr>
          <p:cNvPr id="8" name="Rectangle 7">
            <a:extLst>
              <a:ext uri="{FF2B5EF4-FFF2-40B4-BE49-F238E27FC236}">
                <a16:creationId xmlns:a16="http://schemas.microsoft.com/office/drawing/2014/main" id="{4A1C873D-1C99-44A0-8B2A-EA158783768E}"/>
              </a:ext>
            </a:extLst>
          </p:cNvPr>
          <p:cNvSpPr/>
          <p:nvPr/>
        </p:nvSpPr>
        <p:spPr>
          <a:xfrm>
            <a:off x="1696311" y="750235"/>
            <a:ext cx="3928401" cy="523220"/>
          </a:xfrm>
          <a:prstGeom prst="rect">
            <a:avLst/>
          </a:prstGeom>
        </p:spPr>
        <p:txBody>
          <a:bodyPr wrap="square">
            <a:spAutoFit/>
          </a:bodyPr>
          <a:lstStyle/>
          <a:p>
            <a:pPr algn="ctr" eaLnBrk="1" hangingPunct="1"/>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Lesson</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sz="1400" u="sng" dirty="0">
                <a:latin typeface="Century Gothic" panose="020B0502020202020204" pitchFamily="34" charset="0"/>
              </a:rPr>
              <a:t>282 </a:t>
            </a:r>
            <a:r>
              <a:rPr lang="es-CR" altLang="es-MX" sz="1400" u="sng" dirty="0" err="1">
                <a:latin typeface="Century Gothic" panose="020B0502020202020204" pitchFamily="34" charset="0"/>
              </a:rPr>
              <a:t>Gratitude</a:t>
            </a:r>
            <a:r>
              <a:rPr lang="es-CR" altLang="es-MX" sz="1400" u="sng" dirty="0">
                <a:latin typeface="Century Gothic" panose="020B0502020202020204" pitchFamily="34" charset="0"/>
              </a:rPr>
              <a:t> </a:t>
            </a:r>
            <a:r>
              <a:rPr lang="es-CR" altLang="es-MX" sz="1400" u="sng" dirty="0" err="1">
                <a:latin typeface="Century Gothic" panose="020B0502020202020204" pitchFamily="34" charset="0"/>
              </a:rPr>
              <a:t>from</a:t>
            </a:r>
            <a:r>
              <a:rPr lang="es-CR" altLang="es-MX" sz="1400" u="sng" dirty="0">
                <a:latin typeface="Century Gothic" panose="020B0502020202020204" pitchFamily="34" charset="0"/>
              </a:rPr>
              <a:t> </a:t>
            </a:r>
            <a:r>
              <a:rPr lang="es-CR" altLang="es-MX" sz="1400" u="sng" dirty="0" err="1">
                <a:latin typeface="Century Gothic" panose="020B0502020202020204" pitchFamily="34" charset="0"/>
              </a:rPr>
              <a:t>the</a:t>
            </a:r>
            <a:r>
              <a:rPr lang="es-CR" altLang="es-MX" sz="1400" u="sng" dirty="0">
                <a:latin typeface="Century Gothic" panose="020B0502020202020204" pitchFamily="34" charset="0"/>
              </a:rPr>
              <a:t> </a:t>
            </a:r>
            <a:r>
              <a:rPr lang="es-CR" altLang="es-MX" sz="1400" u="sng" dirty="0" err="1">
                <a:latin typeface="Century Gothic" panose="020B0502020202020204" pitchFamily="34" charset="0"/>
              </a:rPr>
              <a:t>Children</a:t>
            </a:r>
            <a:r>
              <a:rPr lang="es-CR" altLang="es-MX" sz="1400" u="sng" dirty="0">
                <a:latin typeface="Century Gothic" panose="020B0502020202020204" pitchFamily="34" charset="0"/>
              </a:rPr>
              <a:t> </a:t>
            </a:r>
            <a:r>
              <a:rPr lang="es-CR" altLang="es-MX" sz="1400" u="sng" dirty="0" err="1">
                <a:latin typeface="Century Gothic" panose="020B0502020202020204" pitchFamily="34" charset="0"/>
              </a:rPr>
              <a:t>of</a:t>
            </a:r>
            <a:r>
              <a:rPr lang="es-CR" altLang="es-MX" sz="1400" u="sng" dirty="0">
                <a:latin typeface="Century Gothic" panose="020B0502020202020204" pitchFamily="34" charset="0"/>
              </a:rPr>
              <a:t> </a:t>
            </a:r>
            <a:r>
              <a:rPr lang="es-CR" altLang="es-MX" sz="1400" u="sng" dirty="0" err="1">
                <a:latin typeface="Century Gothic" panose="020B0502020202020204" pitchFamily="34" charset="0"/>
              </a:rPr>
              <a:t>MelquisedecLisbet</a:t>
            </a:r>
            <a:endPar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endParaRPr>
          </a:p>
        </p:txBody>
      </p:sp>
      <p:sp>
        <p:nvSpPr>
          <p:cNvPr id="4" name="Rectangle 2">
            <a:extLst>
              <a:ext uri="{FF2B5EF4-FFF2-40B4-BE49-F238E27FC236}">
                <a16:creationId xmlns:a16="http://schemas.microsoft.com/office/drawing/2014/main" id="{350F1A2C-7098-4F1C-8695-35A3F3873585}"/>
              </a:ext>
            </a:extLst>
          </p:cNvPr>
          <p:cNvSpPr>
            <a:spLocks noChangeArrowheads="1"/>
          </p:cNvSpPr>
          <p:nvPr/>
        </p:nvSpPr>
        <p:spPr bwMode="auto">
          <a:xfrm>
            <a:off x="1471224" y="-818058"/>
            <a:ext cx="5057692" cy="342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2049" name="Picture 2">
            <a:extLst>
              <a:ext uri="{FF2B5EF4-FFF2-40B4-BE49-F238E27FC236}">
                <a16:creationId xmlns:a16="http://schemas.microsoft.com/office/drawing/2014/main" id="{04EFD7ED-190B-46AB-827D-F0408B37E34A}"/>
              </a:ext>
            </a:extLst>
          </p:cNvP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6033" y="1890523"/>
            <a:ext cx="6171319" cy="692994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a:extLst>
              <a:ext uri="{FF2B5EF4-FFF2-40B4-BE49-F238E27FC236}">
                <a16:creationId xmlns:a16="http://schemas.microsoft.com/office/drawing/2014/main" id="{E1D555C5-544E-4E01-A847-9B9620F662FC}"/>
              </a:ext>
            </a:extLst>
          </p:cNvPr>
          <p:cNvPicPr>
            <a:picLocks noChangeAspect="1"/>
          </p:cNvPicPr>
          <p:nvPr/>
        </p:nvPicPr>
        <p:blipFill>
          <a:blip r:embed="rId6">
            <a:clrChange>
              <a:clrFrom>
                <a:srgbClr val="FFFFFF"/>
              </a:clrFrom>
              <a:clrTo>
                <a:srgbClr val="FFFFFF">
                  <a:alpha val="0"/>
                </a:srgbClr>
              </a:clrTo>
            </a:clrChange>
          </a:blip>
          <a:stretch>
            <a:fillRect/>
          </a:stretch>
        </p:blipFill>
        <p:spPr>
          <a:xfrm rot="1167054">
            <a:off x="5849870" y="8094113"/>
            <a:ext cx="998361" cy="998361"/>
          </a:xfrm>
          <a:prstGeom prst="rect">
            <a:avLst/>
          </a:prstGeom>
        </p:spPr>
      </p:pic>
      <p:pic>
        <p:nvPicPr>
          <p:cNvPr id="15" name="Picture 14">
            <a:extLst>
              <a:ext uri="{FF2B5EF4-FFF2-40B4-BE49-F238E27FC236}">
                <a16:creationId xmlns:a16="http://schemas.microsoft.com/office/drawing/2014/main" id="{48E64D3D-EA25-465D-9944-096EF363077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9750" y="1722614"/>
            <a:ext cx="743316" cy="737145"/>
          </a:xfrm>
          <a:prstGeom prst="rect">
            <a:avLst/>
          </a:prstGeom>
        </p:spPr>
      </p:pic>
    </p:spTree>
    <p:extLst>
      <p:ext uri="{BB962C8B-B14F-4D97-AF65-F5344CB8AC3E}">
        <p14:creationId xmlns:p14="http://schemas.microsoft.com/office/powerpoint/2010/main" val="39064670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1014820</TotalTime>
  <Words>541</Words>
  <Application>Microsoft Office PowerPoint</Application>
  <PresentationFormat>On-screen Show (4:3)</PresentationFormat>
  <Paragraphs>46</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Tanya Cobena</cp:lastModifiedBy>
  <cp:revision>7698</cp:revision>
  <cp:lastPrinted>2018-09-10T19:54:12Z</cp:lastPrinted>
  <dcterms:created xsi:type="dcterms:W3CDTF">2011-04-01T14:17:38Z</dcterms:created>
  <dcterms:modified xsi:type="dcterms:W3CDTF">2020-04-03T20:06:48Z</dcterms:modified>
</cp:coreProperties>
</file>