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7" r:id="rId4"/>
    <p:sldId id="278" r:id="rId5"/>
    <p:sldId id="279" r:id="rId6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A1E"/>
    <a:srgbClr val="2006BA"/>
    <a:srgbClr val="FF6699"/>
    <a:srgbClr val="17CF29"/>
    <a:srgbClr val="FF9999"/>
    <a:srgbClr val="7F6AFA"/>
    <a:srgbClr val="B957A6"/>
    <a:srgbClr val="FF0066"/>
    <a:srgbClr val="E785DB"/>
    <a:srgbClr val="FEE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>
      <p:cViewPr varScale="1">
        <p:scale>
          <a:sx n="64" d="100"/>
          <a:sy n="64" d="100"/>
        </p:scale>
        <p:origin x="1824" y="3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3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59913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4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68705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5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95150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19/06/2021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licdomainpictures.net/view-image.php?image=128787&amp;picture=tree-border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pngall.com/spring-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9E6C49-88AC-48C3-A2E4-1A2175333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0" y="7428189"/>
            <a:ext cx="6858000" cy="17099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449107-ED43-4D0E-A074-CBB0274FD7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0" y="1277181"/>
            <a:ext cx="6858000" cy="4687731"/>
          </a:xfrm>
          <a:prstGeom prst="rect">
            <a:avLst/>
          </a:prstGeom>
        </p:spPr>
      </p:pic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846294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Por MelquisedecLisbet!!</a:t>
            </a:r>
          </a:p>
          <a:p>
            <a:pPr eaLnBrk="1" hangingPunct="1"/>
            <a:r>
              <a:rPr lang="es-CR" altLang="es-MX" sz="1100" b="1" dirty="0"/>
              <a:t>Por nuestro Padre y nuestra Madre!!</a:t>
            </a:r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584684" y="3013393"/>
            <a:ext cx="5112568" cy="5940088"/>
          </a:xfrm>
          <a:prstGeom prst="rect">
            <a:avLst/>
          </a:prstGeom>
          <a:noFill/>
          <a:ln w="2857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Estrellas resplandecientes, hoy veremos mas sobre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amor  de Dios en el jardín del edén y lo que esto significa. </a:t>
            </a:r>
          </a:p>
          <a:p>
            <a:pPr algn="ctr"/>
            <a:endParaRPr lang="es-CR" sz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Nuestro Padre Melquisedec nos trajo a las aguas cristalinas de Rey de Salem al darnos a Su Amada Esposa.   Estábamos tristes sin el Espíritu de Cristo Lisbet, Ella es Amorosa, Tierna y Justa.  Hay que rendirse al Borrón y cuenta Nueva que Cristo Lisbet nos da para recibir Su Piedad, Mente y Su Palabra que nos satisface y va formando a Cristo Lisbet en nosotros.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Lisbet es el Poderoso Ángel que nos da Sus armas para vencer al hermano mayor con dominio propio y así mantener limpio Su Jardín, que es nuestra mente.  Somos como un diamante en Sus manos y Ella es la dueña que nos limpia con Sus enseñanzas.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Dios Padre Melquisedec corona a Cristo como Su Princesa, como una Blanca Paloma, Pura y Sin Mancha pues Cristo Lisbet es Perfecta.  Ella nos ha dado Su Amor y Sus Palabras que son como leche y miel para nosotros. Ella es nuestra Tierra Prometida y con Ella podemos caminar sobre las aguas porque nos muestra como vencer a la mente carnal.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Hermanos, que belleza es poder vivir con el Amor sin igual de MelquisedecLisbet en nosotros.  Cuando aceptamos Su borrón y cuenta nueva y Dios hace morada en nuestra mente, podemos disfrutar de todos estos regalos.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La Imagen y Semejanza de MelquisedecLisbet  se va formando en nosotros hasta que lleguemos a ser igual a Ellos, estando limpios, siendo santos y con Su Palabra siempre poder vencer.</a:t>
            </a:r>
          </a:p>
          <a:p>
            <a:endParaRPr lang="es-C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600" b="1" dirty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¡Gracias Cristo Lisbet por ser la dueña de nuestra vida, contigo podemos vencer.  Amen, Aleluya!</a:t>
            </a:r>
            <a:endParaRPr lang="es-CR" sz="1600" dirty="0">
              <a:solidFill>
                <a:srgbClr val="0070C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70738" y="2571181"/>
            <a:ext cx="4140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 El Amor del Jardín del Edén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BA76D5-AFD8-4C42-9BD6-BD0EA367A790}"/>
              </a:ext>
            </a:extLst>
          </p:cNvPr>
          <p:cNvSpPr/>
          <p:nvPr/>
        </p:nvSpPr>
        <p:spPr>
          <a:xfrm>
            <a:off x="1556792" y="702927"/>
            <a:ext cx="4140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345 El Amor del Jardín del Edén</a:t>
            </a:r>
          </a:p>
        </p:txBody>
      </p:sp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844824" y="1351781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067" y="1787892"/>
            <a:ext cx="638411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para los niños menores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4 para los niños mayores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 o padre debe motivar a los niños a contestar las preguntas mientras aparece el reloj en la pantalla del video.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tema, si no tienen acceso al </a:t>
            </a:r>
            <a:r>
              <a:rPr lang="es-CR" sz="1400">
                <a:latin typeface="Arial" panose="020B0604020202020204" pitchFamily="34" charset="0"/>
                <a:cs typeface="Arial" panose="020B0604020202020204" pitchFamily="34" charset="0"/>
              </a:rPr>
              <a:t>video:</a:t>
            </a:r>
            <a:endParaRPr lang="es-CR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¿Por qué dice que somos los diamantes de Cristo Lisbet? </a:t>
            </a:r>
            <a:r>
              <a:rPr lang="es-CR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Ella es la dueña de nuestra vida y nos limpia con Sus enseñanzas.</a:t>
            </a:r>
            <a:endParaRPr lang="es-CR" sz="1400" dirty="0">
              <a:solidFill>
                <a:srgbClr val="2006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¿Cómo podemos caminar sobre las aguas?</a:t>
            </a: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altLang="es-MX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s-CR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Cristo Lisbet, porque Ella nos muestra como vencer a la mente carnal</a:t>
            </a:r>
            <a:endParaRPr lang="es-CR" altLang="es-MX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durante la semana.</a:t>
            </a:r>
          </a:p>
          <a:p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Actividad: El Amor de Dios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Los niños van a hacer una tarjeta en forma de corazón con la foto de Cristo Lisbet. Pueden regalarle la tarjeta a quien ellos deseen.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Recortar el molde en la pagina 3 y trazarlo sobre papel construcción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Recortar la foto de Cristo Lisbet y pegarla sobre el papel construcción como muestra el ejemplo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En la parte de atrás de la tarjeta pueden escribir como Cristo Lisbet les ha mostrado Su amor a ellos. 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decorar el corazón a su gusto</a:t>
            </a:r>
          </a:p>
          <a:p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Materiales:        				      Ejemplo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Lápices de color/ crayolas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Papel construcción del color que deseen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Tijeras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Goma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FBFC8744-944A-4B83-A6BA-CD83664ADA02}"/>
              </a:ext>
            </a:extLst>
          </p:cNvPr>
          <p:cNvSpPr/>
          <p:nvPr/>
        </p:nvSpPr>
        <p:spPr>
          <a:xfrm>
            <a:off x="4869160" y="8172400"/>
            <a:ext cx="1368152" cy="864096"/>
          </a:xfrm>
          <a:prstGeom prst="hear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A1C01-A2B2-4625-A120-57501D41FB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0" t="22277" r="27951" b="21326"/>
          <a:stretch/>
        </p:blipFill>
        <p:spPr>
          <a:xfrm>
            <a:off x="5321823" y="8474122"/>
            <a:ext cx="513910" cy="3752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6990D91-A388-4161-8254-70A85B0BD49F}"/>
              </a:ext>
            </a:extLst>
          </p:cNvPr>
          <p:cNvSpPr txBox="1"/>
          <p:nvPr/>
        </p:nvSpPr>
        <p:spPr>
          <a:xfrm rot="20386401">
            <a:off x="4811587" y="8284949"/>
            <a:ext cx="7632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Brush Script MT" panose="03060802040406070304" pitchFamily="66" charset="0"/>
              </a:rPr>
              <a:t>Cristo Lisbet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EA43F14-9E63-482D-9C17-C802E2CB443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813" y="8253595"/>
            <a:ext cx="308928" cy="30892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4B50542-DA72-4EA0-B9F8-F5BA391B6407}"/>
              </a:ext>
            </a:extLst>
          </p:cNvPr>
          <p:cNvSpPr/>
          <p:nvPr/>
        </p:nvSpPr>
        <p:spPr>
          <a:xfrm>
            <a:off x="1381568" y="788686"/>
            <a:ext cx="4140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345 El Amor del Jardín del Edén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D1F5843-C651-4AA8-BFCC-E1C7FAB27940}"/>
              </a:ext>
            </a:extLst>
          </p:cNvPr>
          <p:cNvSpPr txBox="1"/>
          <p:nvPr/>
        </p:nvSpPr>
        <p:spPr>
          <a:xfrm>
            <a:off x="3446578" y="7117488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 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</a:t>
            </a:r>
          </a:p>
          <a:p>
            <a:r>
              <a:rPr lang="es-CR" sz="1200" dirty="0">
                <a:solidFill>
                  <a:schemeClr val="bg1"/>
                </a:solidFill>
              </a:rPr>
              <a:t> ense</a:t>
            </a:r>
            <a:r>
              <a:rPr lang="es-C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200" dirty="0">
                <a:solidFill>
                  <a:schemeClr val="bg1"/>
                </a:solidFill>
              </a:rPr>
              <a:t>a</a:t>
            </a:r>
          </a:p>
          <a:p>
            <a:r>
              <a:rPr lang="es-CR" sz="1200" dirty="0">
                <a:solidFill>
                  <a:schemeClr val="bg1"/>
                </a:solidFill>
              </a:rPr>
              <a:t>Su Palabra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A72C32-237C-4E27-9468-4FCE2C6E3CB1}"/>
              </a:ext>
            </a:extLst>
          </p:cNvPr>
          <p:cNvSpPr txBox="1"/>
          <p:nvPr/>
        </p:nvSpPr>
        <p:spPr>
          <a:xfrm>
            <a:off x="2754920" y="5110455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200" dirty="0">
                <a:solidFill>
                  <a:schemeClr val="bg1"/>
                </a:solidFill>
              </a:rPr>
              <a:t>Trato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 bien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a mi hermano mayor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9C1D4B-260E-4254-8ED5-7920182B99AA}"/>
              </a:ext>
            </a:extLst>
          </p:cNvPr>
          <p:cNvSpPr txBox="1"/>
          <p:nvPr/>
        </p:nvSpPr>
        <p:spPr>
          <a:xfrm>
            <a:off x="2018980" y="3067644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 </a:t>
            </a:r>
          </a:p>
          <a:p>
            <a:r>
              <a:rPr lang="es-CR" sz="1200" dirty="0">
                <a:solidFill>
                  <a:schemeClr val="bg1"/>
                </a:solidFill>
              </a:rPr>
              <a:t>Ayuda</a:t>
            </a:r>
          </a:p>
          <a:p>
            <a:r>
              <a:rPr lang="es-CR" sz="1200" dirty="0">
                <a:solidFill>
                  <a:schemeClr val="bg1"/>
                </a:solidFill>
              </a:rPr>
              <a:t>A vencer </a:t>
            </a:r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id="{3626C8A9-207C-4D2F-88F5-8AEA6FD7558B}"/>
              </a:ext>
            </a:extLst>
          </p:cNvPr>
          <p:cNvSpPr/>
          <p:nvPr/>
        </p:nvSpPr>
        <p:spPr>
          <a:xfrm>
            <a:off x="116633" y="3275856"/>
            <a:ext cx="6524546" cy="5760640"/>
          </a:xfrm>
          <a:prstGeom prst="hear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B9D41F-DDAA-4EF4-A7C6-6D3B18BB095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0" t="22277" r="27951" b="21326"/>
          <a:stretch/>
        </p:blipFill>
        <p:spPr>
          <a:xfrm>
            <a:off x="1950329" y="4838867"/>
            <a:ext cx="2922188" cy="29518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D27668-35A8-4122-9C8D-3AD589B60AA6}"/>
              </a:ext>
            </a:extLst>
          </p:cNvPr>
          <p:cNvSpPr txBox="1"/>
          <p:nvPr/>
        </p:nvSpPr>
        <p:spPr>
          <a:xfrm>
            <a:off x="2598719" y="8019475"/>
            <a:ext cx="1660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Brush Script MT" panose="03060802040406070304" pitchFamily="66" charset="0"/>
              </a:rPr>
              <a:t>Cristo Lisbet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2C599-7A35-4603-9742-DF00ADF1BE1D}"/>
              </a:ext>
            </a:extLst>
          </p:cNvPr>
          <p:cNvSpPr/>
          <p:nvPr/>
        </p:nvSpPr>
        <p:spPr>
          <a:xfrm>
            <a:off x="1308676" y="902699"/>
            <a:ext cx="4140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345 El Amor del Jardín del Edén</a:t>
            </a:r>
          </a:p>
        </p:txBody>
      </p:sp>
    </p:spTree>
    <p:extLst>
      <p:ext uri="{BB962C8B-B14F-4D97-AF65-F5344CB8AC3E}">
        <p14:creationId xmlns:p14="http://schemas.microsoft.com/office/powerpoint/2010/main" val="270956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D1F5843-C651-4AA8-BFCC-E1C7FAB27940}"/>
              </a:ext>
            </a:extLst>
          </p:cNvPr>
          <p:cNvSpPr txBox="1"/>
          <p:nvPr/>
        </p:nvSpPr>
        <p:spPr>
          <a:xfrm>
            <a:off x="3446578" y="7117488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 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</a:t>
            </a:r>
          </a:p>
          <a:p>
            <a:r>
              <a:rPr lang="es-CR" sz="1200" dirty="0">
                <a:solidFill>
                  <a:schemeClr val="bg1"/>
                </a:solidFill>
              </a:rPr>
              <a:t> ense</a:t>
            </a:r>
            <a:r>
              <a:rPr lang="es-C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200" dirty="0">
                <a:solidFill>
                  <a:schemeClr val="bg1"/>
                </a:solidFill>
              </a:rPr>
              <a:t>a</a:t>
            </a:r>
          </a:p>
          <a:p>
            <a:r>
              <a:rPr lang="es-CR" sz="1200" dirty="0">
                <a:solidFill>
                  <a:schemeClr val="bg1"/>
                </a:solidFill>
              </a:rPr>
              <a:t>Su Palabra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A72C32-237C-4E27-9468-4FCE2C6E3CB1}"/>
              </a:ext>
            </a:extLst>
          </p:cNvPr>
          <p:cNvSpPr txBox="1"/>
          <p:nvPr/>
        </p:nvSpPr>
        <p:spPr>
          <a:xfrm>
            <a:off x="2754920" y="5110455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200" dirty="0">
                <a:solidFill>
                  <a:schemeClr val="bg1"/>
                </a:solidFill>
              </a:rPr>
              <a:t>Trato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 bien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a mi hermano mayor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9C1D4B-260E-4254-8ED5-7920182B99AA}"/>
              </a:ext>
            </a:extLst>
          </p:cNvPr>
          <p:cNvSpPr txBox="1"/>
          <p:nvPr/>
        </p:nvSpPr>
        <p:spPr>
          <a:xfrm>
            <a:off x="2018980" y="3067644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 </a:t>
            </a:r>
          </a:p>
          <a:p>
            <a:r>
              <a:rPr lang="es-CR" sz="1200" dirty="0">
                <a:solidFill>
                  <a:schemeClr val="bg1"/>
                </a:solidFill>
              </a:rPr>
              <a:t>Ayuda</a:t>
            </a:r>
          </a:p>
          <a:p>
            <a:r>
              <a:rPr lang="es-CR" sz="1200" dirty="0">
                <a:solidFill>
                  <a:schemeClr val="bg1"/>
                </a:solidFill>
              </a:rPr>
              <a:t>A vencer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5BD731-6D7A-4638-B6E4-BE4274079C18}"/>
              </a:ext>
            </a:extLst>
          </p:cNvPr>
          <p:cNvSpPr/>
          <p:nvPr/>
        </p:nvSpPr>
        <p:spPr>
          <a:xfrm>
            <a:off x="1358770" y="902699"/>
            <a:ext cx="4140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345 El Amor del Jardín del Edén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C516FB-61E4-4FB6-A37A-9EC05DFCFA8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373" y="1604305"/>
            <a:ext cx="7484745" cy="98348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38C22C-EF90-4681-8646-CFD9B3C7A841}"/>
              </a:ext>
            </a:extLst>
          </p:cNvPr>
          <p:cNvSpPr txBox="1"/>
          <p:nvPr/>
        </p:nvSpPr>
        <p:spPr>
          <a:xfrm>
            <a:off x="2550550" y="1522149"/>
            <a:ext cx="357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Descifra</a:t>
            </a:r>
            <a:r>
              <a:rPr lang="en-US" dirty="0"/>
              <a:t> las palabras</a:t>
            </a:r>
          </a:p>
        </p:txBody>
      </p:sp>
    </p:spTree>
    <p:extLst>
      <p:ext uri="{BB962C8B-B14F-4D97-AF65-F5344CB8AC3E}">
        <p14:creationId xmlns:p14="http://schemas.microsoft.com/office/powerpoint/2010/main" val="388287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D1F5843-C651-4AA8-BFCC-E1C7FAB27940}"/>
              </a:ext>
            </a:extLst>
          </p:cNvPr>
          <p:cNvSpPr txBox="1"/>
          <p:nvPr/>
        </p:nvSpPr>
        <p:spPr>
          <a:xfrm>
            <a:off x="3446578" y="7117488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 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</a:t>
            </a:r>
          </a:p>
          <a:p>
            <a:r>
              <a:rPr lang="es-CR" sz="1200" dirty="0">
                <a:solidFill>
                  <a:schemeClr val="bg1"/>
                </a:solidFill>
              </a:rPr>
              <a:t> ense</a:t>
            </a:r>
            <a:r>
              <a:rPr lang="es-C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200" dirty="0">
                <a:solidFill>
                  <a:schemeClr val="bg1"/>
                </a:solidFill>
              </a:rPr>
              <a:t>a</a:t>
            </a:r>
          </a:p>
          <a:p>
            <a:r>
              <a:rPr lang="es-CR" sz="1200" dirty="0">
                <a:solidFill>
                  <a:schemeClr val="bg1"/>
                </a:solidFill>
              </a:rPr>
              <a:t>Su Palabra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A72C32-237C-4E27-9468-4FCE2C6E3CB1}"/>
              </a:ext>
            </a:extLst>
          </p:cNvPr>
          <p:cNvSpPr txBox="1"/>
          <p:nvPr/>
        </p:nvSpPr>
        <p:spPr>
          <a:xfrm>
            <a:off x="2754920" y="5110455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200" dirty="0">
                <a:solidFill>
                  <a:schemeClr val="bg1"/>
                </a:solidFill>
              </a:rPr>
              <a:t>Trato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 bien</a:t>
            </a:r>
          </a:p>
          <a:p>
            <a:pPr algn="r"/>
            <a:r>
              <a:rPr lang="es-CR" sz="1200" dirty="0">
                <a:solidFill>
                  <a:schemeClr val="bg1"/>
                </a:solidFill>
              </a:rPr>
              <a:t>a mi hermano mayor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9C1D4B-260E-4254-8ED5-7920182B99AA}"/>
              </a:ext>
            </a:extLst>
          </p:cNvPr>
          <p:cNvSpPr txBox="1"/>
          <p:nvPr/>
        </p:nvSpPr>
        <p:spPr>
          <a:xfrm>
            <a:off x="2018980" y="3067644"/>
            <a:ext cx="88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Cristo Lisbet</a:t>
            </a:r>
          </a:p>
          <a:p>
            <a:r>
              <a:rPr lang="es-CR" sz="1200" dirty="0">
                <a:solidFill>
                  <a:schemeClr val="bg1"/>
                </a:solidFill>
              </a:rPr>
              <a:t>Me </a:t>
            </a:r>
          </a:p>
          <a:p>
            <a:r>
              <a:rPr lang="es-CR" sz="1200" dirty="0">
                <a:solidFill>
                  <a:schemeClr val="bg1"/>
                </a:solidFill>
              </a:rPr>
              <a:t>Ayuda</a:t>
            </a:r>
          </a:p>
          <a:p>
            <a:r>
              <a:rPr lang="es-CR" sz="1200" dirty="0">
                <a:solidFill>
                  <a:schemeClr val="bg1"/>
                </a:solidFill>
              </a:rPr>
              <a:t>A vencer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5BD731-6D7A-4638-B6E4-BE4274079C18}"/>
              </a:ext>
            </a:extLst>
          </p:cNvPr>
          <p:cNvSpPr/>
          <p:nvPr/>
        </p:nvSpPr>
        <p:spPr>
          <a:xfrm>
            <a:off x="1358770" y="902699"/>
            <a:ext cx="4140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 345 El Amor del Jardín del Edén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EF6656-BE17-456E-BE1E-6E12069FAF0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375" y="1805398"/>
            <a:ext cx="7367905" cy="9664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0D290B-FCD8-40E1-86C8-ABA8E938F250}"/>
              </a:ext>
            </a:extLst>
          </p:cNvPr>
          <p:cNvSpPr txBox="1"/>
          <p:nvPr/>
        </p:nvSpPr>
        <p:spPr>
          <a:xfrm>
            <a:off x="2550550" y="1522149"/>
            <a:ext cx="357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Respuestas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1154047</TotalTime>
  <Words>686</Words>
  <Application>Microsoft Office PowerPoint</Application>
  <PresentationFormat>On-screen Show (4:3)</PresentationFormat>
  <Paragraphs>86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Brush Script MT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Tanya Cobena</cp:lastModifiedBy>
  <cp:revision>8343</cp:revision>
  <cp:lastPrinted>2015-12-22T05:03:42Z</cp:lastPrinted>
  <dcterms:created xsi:type="dcterms:W3CDTF">2011-04-01T14:17:38Z</dcterms:created>
  <dcterms:modified xsi:type="dcterms:W3CDTF">2021-06-19T21:38:51Z</dcterms:modified>
</cp:coreProperties>
</file>