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7" r:id="rId4"/>
    <p:sldId id="279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1E"/>
    <a:srgbClr val="EAEAEA"/>
    <a:srgbClr val="17CF29"/>
    <a:srgbClr val="B957A6"/>
    <a:srgbClr val="009A46"/>
    <a:srgbClr val="2006BA"/>
    <a:srgbClr val="F81D06"/>
    <a:srgbClr val="7F6AFA"/>
    <a:srgbClr val="FF0066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434" autoAdjust="0"/>
  </p:normalViewPr>
  <p:slideViewPr>
    <p:cSldViewPr>
      <p:cViewPr varScale="1">
        <p:scale>
          <a:sx n="53" d="100"/>
          <a:sy n="53" d="100"/>
        </p:scale>
        <p:origin x="144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10/11/2017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60776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9525" y="886371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04" y="70865"/>
            <a:ext cx="1145144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46795" y="1443073"/>
            <a:ext cx="6624736" cy="7879080"/>
          </a:xfrm>
          <a:prstGeom prst="rect">
            <a:avLst/>
          </a:prstGeom>
          <a:noFill/>
          <a:ln w="38100">
            <a:noFill/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de luz, hoy aprenderemos como nuestros Padres traen el Mana y nos lo 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sirven con amor para que lo podamos entender y sepamos como ponerlo en practica 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cada día.  ML nos explican lo importante que es no solamente escuchar el mana que 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recibimos sino que es necesario molerlo, amasarlo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hacer los panes.  Veamos que 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 cada uno de estos pasos.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Moler el Mana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Escudriñar el mensaje del Espíritu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Debemos escuchar y retener el mensaje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Entender bien cada verso que nos dan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Pensar bien como debemos aplicar la enseñanza de CL en nuestra vida</a:t>
            </a:r>
          </a:p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Amasar el Mana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Juntar las piezas para formar el alimento y comerlo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Debemos retener/recordar cada detalle de la enseñanza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Obedecer las instrucciones de ML</a:t>
            </a:r>
          </a:p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Hacer el Pan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Poner en practica todos los días, todo lo que hemos aprendido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Saborear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parte del mana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que nos de la fuerza que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necesitamos,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cuando venga la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prueba,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mostremos de que estamos hechos.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hombre espiritual fue creado para poder vivir en Santidad y el poder del espíritu se activa cuando vivimos en santidad.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Nuestro cuerpo y nuestra mente son el templo de la Espíritu Santa y debemos obedecerla para que nuestro cuerpo no sufra. Por eso debemos estudiar el mana que recibimos, poner atención a los detalles y obedecer en todo.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Nosotros NO queremos desobedecer pero cuando se nos olvidan las enseñanzas que escuchamos, entonces no sabemos como defendernos cuando pasamos por alguna situación.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Nuestros Padres nos alimentan con su Sabiduría poco a poco para que seamos poderosos como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Ellos.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¿Como logramos estar firmes, creciendo en conocimiento y proceder?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Debemos lavarnos los pies todos los días y ver como esta nuestro cuerpo y nuestro entorno.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 algo no esta bien entonces debemos hacer un alto y ver que estamos sembrando, pensando, hablando o actuando y con que intención estamos haciendo todo eso.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encontramos el error entonces lo corregimos con gozo, siendo agradecidos.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Así es como nuestro cuerpo se mantiene sano y se arregla nuestro entorno.  La tierra se arregla, el cuerpo se rejuvenece, nos sanamos de toda dolencia y las personas son amables y agradables con nosotros.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RS aprendimos lo importante que es recibir el mana, luego en nuestra casa repasar la enseñanza y buscar los detalles para obedecerlos, porque esto es lo que va a alimentar al hermano menor y mantiene nuestra mente sana y fuerte. Haciendo esto, nos convertimos en santos ángeles muy poderosos y en mas que vencedores en CL.</a:t>
            </a:r>
          </a:p>
          <a:p>
            <a:pPr algn="ctr"/>
            <a:endParaRPr lang="es-CR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¡ML nosotros tus hijos estamos agradecidos por sembrar tu palabra </a:t>
            </a:r>
          </a:p>
          <a:p>
            <a:pPr algn="ctr"/>
            <a:r>
              <a:rPr lang="es-CR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vida, amor y paz en nosotros. Amen, Aleluya!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4927" y="459537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Clase#157 Una Acción de Amor:</a:t>
            </a:r>
          </a:p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El Mana, Alimento de Vida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8921">
            <a:off x="6273793" y="6387727"/>
            <a:ext cx="546534" cy="3560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99" y="2678906"/>
            <a:ext cx="993439" cy="11162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8921">
            <a:off x="6241754" y="6638842"/>
            <a:ext cx="553950" cy="378639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541" y="8642955"/>
            <a:ext cx="497717" cy="438150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45" y="8642955"/>
            <a:ext cx="497717" cy="438150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1830922"/>
            <a:ext cx="558043" cy="468583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541" y="1328169"/>
            <a:ext cx="519459" cy="53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44" y="1468064"/>
            <a:ext cx="650105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(3 a color)  para la RS menor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la RS 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le comparte a la RS el siguiente significado: 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Escudriñar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dirty="0" smtClean="0"/>
              <a:t>Examinar, averiguar cuidadosamente algo.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</a:t>
            </a:r>
          </a:p>
          <a:p>
            <a:pPr marL="457200" indent="-171450"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 Qué tres pasos debemos seguir cuando recibimos el mana? Molerlo, amasarlo y hacer los panes.  Que es recibir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mana, luego en nuestra casa repasar la enseñanza y buscar los detalles para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obedecerlos</a:t>
            </a:r>
          </a:p>
          <a:p>
            <a:pPr marL="457200" indent="-171450">
              <a:buFontTx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debemos hacer cuando algo no esta bien en nuestra vida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Debemos hacer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un alto y ver que estamos sembrando, pensando, hablando o actuando y con que intención estamos haciendo todo eso. 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El Mana de ML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a </a:t>
            </a:r>
            <a:r>
              <a:rPr lang="es-CR" sz="1400" dirty="0" smtClean="0"/>
              <a:t>formar un libro de recetas para ser Mas que Vencedor.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/>
              <a:t>Recortar cada Paso y cada dibujo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/>
              <a:t>Poner en orden cada paso y luego el dibujo que le  corresponde,  va después del paso a seguir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/>
              <a:t>Cortar un pedazo de papel construcción del alto que tiene cada paso y el ancho de una hoja, se dobla a la mitad para usarlo como forro del libro. Lo pueden medir usando el largo del dibujo y el paso a seguir.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/>
              <a:t>Recortar el dibujo de CL y pegarla como la portada del libro de recetas 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Materiales:  		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portada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Goma	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Papel Construcción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7" y="1053360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0" name="Picture 49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860283"/>
            <a:ext cx="1227555" cy="6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34927" y="459537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Clase#157 Una Acción de Amor:</a:t>
            </a:r>
          </a:p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El Mana, Alimento de Vida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7112" y="723629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7278291"/>
            <a:ext cx="936104" cy="922006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14" name="TextBox 13"/>
          <p:cNvSpPr txBox="1"/>
          <p:nvPr/>
        </p:nvSpPr>
        <p:spPr>
          <a:xfrm>
            <a:off x="4616310" y="8252105"/>
            <a:ext cx="1557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stellar" panose="020A0402060406010301" pitchFamily="18" charset="0"/>
              </a:rPr>
              <a:t>Mana de ML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-83489" y="0"/>
            <a:ext cx="18706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b="1" dirty="0">
                <a:latin typeface="Harrington" panose="04040505050A02020702" pitchFamily="82" charset="0"/>
              </a:rPr>
              <a:t>Rey de Salem – </a:t>
            </a:r>
            <a:endParaRPr lang="es-ES" altLang="es-MX" b="1" dirty="0" smtClean="0">
              <a:latin typeface="Harrington" panose="04040505050A02020702" pitchFamily="82" charset="0"/>
            </a:endParaRPr>
          </a:p>
          <a:p>
            <a:pPr algn="ctr" eaLnBrk="1" hangingPunct="1"/>
            <a:r>
              <a:rPr lang="es-ES" altLang="es-MX" b="1" dirty="0" smtClean="0">
                <a:latin typeface="Harrington" panose="04040505050A02020702" pitchFamily="82" charset="0"/>
              </a:rPr>
              <a:t>Gobierno </a:t>
            </a:r>
            <a:r>
              <a:rPr lang="es-ES" altLang="es-MX" b="1" dirty="0">
                <a:latin typeface="Harrington" panose="04040505050A02020702" pitchFamily="82" charset="0"/>
              </a:rPr>
              <a:t>de Dios</a:t>
            </a:r>
            <a:endParaRPr lang="es-PE" altLang="es-MX" dirty="0">
              <a:latin typeface="Harrington" panose="04040505050A020207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4078">
            <a:off x="448368" y="7620448"/>
            <a:ext cx="1318708" cy="859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16" y="2930692"/>
            <a:ext cx="2173870" cy="1449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5330224"/>
            <a:ext cx="1560857" cy="12376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00" y="5402024"/>
            <a:ext cx="1044834" cy="10940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34384" y="4901876"/>
            <a:ext cx="3105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1400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2- </a:t>
            </a:r>
            <a:r>
              <a:rPr lang="es-CR" sz="1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Amasar</a:t>
            </a: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:  Mezclar los ingredientes y amasar la harina.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Es recordar los detalles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Pensar bien como debemos poner en practica la enseñanza de CL en nuestra </a:t>
            </a: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Obedecer las instrucciones de ML</a:t>
            </a:r>
          </a:p>
          <a:p>
            <a:endParaRPr lang="es-CR" sz="1400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4384" y="7264586"/>
            <a:ext cx="3105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3- </a:t>
            </a:r>
            <a:r>
              <a:rPr lang="es-CR" sz="1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Hacer el Pan</a:t>
            </a: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: Cocinar el pan para comerlo.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Poner en practica todos los días, todo lo que hemos aprendido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Saborear cada parte del mana para que nos de la fuerza que necesitamos para cuando venga la prueba</a:t>
            </a:r>
            <a:endParaRPr lang="es-CR" sz="14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4384" y="2747374"/>
            <a:ext cx="3105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1400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1- </a:t>
            </a:r>
            <a:r>
              <a:rPr lang="es-CR" sz="1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Moler</a:t>
            </a: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: Moler el Trigo para hacer la harina.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s-CR" sz="14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Escuchar y retener el mensaje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Estudiar bien el mana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Entender bien cada verso que nos dan</a:t>
            </a:r>
          </a:p>
          <a:p>
            <a:endParaRPr lang="es-CR" sz="1400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0502" y="1952453"/>
            <a:ext cx="187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stellar" panose="020A0402060406010301" pitchFamily="18" charset="0"/>
              </a:rPr>
              <a:t>Mana de ML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892" y="164259"/>
            <a:ext cx="1706220" cy="1820569"/>
          </a:xfrm>
          <a:prstGeom prst="rect">
            <a:avLst/>
          </a:prstGeom>
        </p:spPr>
      </p:pic>
      <p:pic>
        <p:nvPicPr>
          <p:cNvPr id="23" name="Picture 22" descr="C:\Users\Kathya\Downloads\M-L RS E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6703">
            <a:off x="1301394" y="7943611"/>
            <a:ext cx="1318708" cy="859185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 flipV="1">
            <a:off x="0" y="2535871"/>
            <a:ext cx="6858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10627" y="2348621"/>
            <a:ext cx="2828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0" y="7047085"/>
            <a:ext cx="6858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0" y="4769328"/>
            <a:ext cx="6858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939408" y="0"/>
            <a:ext cx="25203" cy="2357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10627" y="0"/>
            <a:ext cx="0" cy="2357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82357" y="2535871"/>
            <a:ext cx="2627" cy="6608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5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Picture 61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29" y="70865"/>
            <a:ext cx="1001419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1008" y="6006715"/>
            <a:ext cx="30078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34927" y="459537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Clase#157 Una Acción de Amor:</a:t>
            </a:r>
          </a:p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El Mana, Alimento de Vida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54" y="1275408"/>
            <a:ext cx="5945707" cy="761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1023255</TotalTime>
  <Words>941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Century Gothic</vt:lpstr>
      <vt:lpstr>Harrington</vt:lpstr>
      <vt:lpstr>Leelawadee UI Semilight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7734</cp:revision>
  <cp:lastPrinted>2015-12-22T05:03:42Z</cp:lastPrinted>
  <dcterms:created xsi:type="dcterms:W3CDTF">2011-04-01T14:17:38Z</dcterms:created>
  <dcterms:modified xsi:type="dcterms:W3CDTF">2017-11-11T01:54:43Z</dcterms:modified>
</cp:coreProperties>
</file>