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4"/>
  </p:notesMasterIdLst>
  <p:sldIdLst>
    <p:sldId id="270" r:id="rId2"/>
    <p:sldId id="276" r:id="rId3"/>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63F"/>
    <a:srgbClr val="EC7320"/>
    <a:srgbClr val="FF3300"/>
    <a:srgbClr val="6D0D03"/>
    <a:srgbClr val="F81D06"/>
    <a:srgbClr val="FF0066"/>
    <a:srgbClr val="39F7AA"/>
    <a:srgbClr val="CC66FF"/>
    <a:srgbClr val="FCA2E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7" autoAdjust="0"/>
    <p:restoredTop sz="94434" autoAdjust="0"/>
  </p:normalViewPr>
  <p:slideViewPr>
    <p:cSldViewPr>
      <p:cViewPr varScale="1">
        <p:scale>
          <a:sx n="64" d="100"/>
          <a:sy n="64" d="100"/>
        </p:scale>
        <p:origin x="2180" y="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7/11/2020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7/11/2020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7/11/2020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586E5AC-3F22-449B-8E15-9FFB9F7A4686}"/>
              </a:ext>
            </a:extLst>
          </p:cNvPr>
          <p:cNvPicPr/>
          <p:nvPr/>
        </p:nvPicPr>
        <p:blipFill>
          <a:blip r:embed="rId3">
            <a:extLst>
              <a:ext uri="{28A0092B-C50C-407E-A947-70E740481C1C}">
                <a14:useLocalDpi xmlns:a14="http://schemas.microsoft.com/office/drawing/2010/main" val="0"/>
              </a:ext>
            </a:extLst>
          </a:blip>
          <a:stretch>
            <a:fillRect/>
          </a:stretch>
        </p:blipFill>
        <p:spPr>
          <a:xfrm>
            <a:off x="-99392" y="1485653"/>
            <a:ext cx="7056784" cy="7766867"/>
          </a:xfrm>
          <a:prstGeom prst="rect">
            <a:avLst/>
          </a:prstGeom>
        </p:spPr>
      </p:pic>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a:t>
            </a:r>
            <a:r>
              <a:rPr lang="es-CR" altLang="es-MX" sz="1100" b="1" dirty="0" err="1"/>
              <a:t>or</a:t>
            </a:r>
            <a:r>
              <a:rPr lang="es-CR" altLang="es-MX" sz="1100" b="1" dirty="0"/>
              <a:t> MelquisedecLisbet!</a:t>
            </a:r>
          </a:p>
          <a:p>
            <a:pPr eaLnBrk="1" hangingPunct="1"/>
            <a:r>
              <a:rPr lang="es-CR" altLang="es-MX" sz="1100" b="1" dirty="0" err="1">
                <a:cs typeface="Arial" panose="020B0604020202020204" pitchFamily="34" charset="0"/>
              </a:rPr>
              <a:t>F</a:t>
            </a:r>
            <a:r>
              <a:rPr lang="es-CR" altLang="es-MX" sz="1100" b="1" dirty="0" err="1"/>
              <a:t>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332656" y="1907704"/>
            <a:ext cx="6192688" cy="6663363"/>
          </a:xfrm>
          <a:prstGeom prst="rect">
            <a:avLst/>
          </a:prstGeom>
          <a:noFill/>
          <a:ln w="38100">
            <a:noFill/>
            <a:prstDash val="lgDashDotDot"/>
          </a:ln>
        </p:spPr>
        <p:txBody>
          <a:bodyPr wrap="square" rtlCol="0">
            <a:spAutoFit/>
          </a:bodyPr>
          <a:lstStyle/>
          <a:p>
            <a:pPr algn="ctr"/>
            <a:r>
              <a:rPr lang="en-US" sz="1300" dirty="0">
                <a:latin typeface="Arial" panose="020B0604020202020204" pitchFamily="34" charset="0"/>
                <a:cs typeface="Arial" panose="020B0604020202020204" pitchFamily="34" charset="0"/>
              </a:rPr>
              <a:t>Holy angels of MelquisedecLisbet, today we will listen to some Greetings and a beautiful testimony from our brothers and sisters in the nations.</a:t>
            </a:r>
          </a:p>
          <a:p>
            <a:pPr algn="ctr"/>
            <a:r>
              <a:rPr lang="en-US" sz="1300" dirty="0">
                <a:solidFill>
                  <a:srgbClr val="7030A0"/>
                </a:solidFill>
                <a:latin typeface="Arial" panose="020B0604020202020204" pitchFamily="34" charset="0"/>
                <a:cs typeface="Arial" panose="020B0604020202020204" pitchFamily="34" charset="0"/>
              </a:rPr>
              <a:t>Clip</a:t>
            </a:r>
          </a:p>
          <a:p>
            <a:r>
              <a:rPr lang="en-US" sz="1300" dirty="0">
                <a:latin typeface="Arial" panose="020B0604020202020204" pitchFamily="34" charset="0"/>
                <a:cs typeface="Arial" panose="020B0604020202020204" pitchFamily="34" charset="0"/>
              </a:rPr>
              <a:t>Our brothers in Columbia are grateful to MelquisedecLisbet for everything They do for them:</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Their </a:t>
            </a:r>
            <a:r>
              <a:rPr lang="en-US" sz="1300" dirty="0" err="1">
                <a:latin typeface="Arial" panose="020B0604020202020204" pitchFamily="34" charset="0"/>
                <a:cs typeface="Arial" panose="020B0604020202020204" pitchFamily="34" charset="0"/>
              </a:rPr>
              <a:t>mannas</a:t>
            </a:r>
            <a:r>
              <a:rPr lang="en-US" sz="1300" dirty="0">
                <a:latin typeface="Arial" panose="020B0604020202020204" pitchFamily="34" charset="0"/>
                <a:cs typeface="Arial" panose="020B0604020202020204" pitchFamily="34" charset="0"/>
              </a:rPr>
              <a:t> that nourish us daily</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helping them conquer the foreign gods of fear and sadness</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the family that teaches them to believe in MelquisedecLisbet</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freeing us from the carnal mind that causes so much harm</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the Love, Peace, Faithfulness, and Happiness that our God brings</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For the lessons of Christ Kids that give us Her Good Wisdom</a:t>
            </a:r>
          </a:p>
          <a:p>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How beautiful the gratitude is from the holy angels attached to the True Vine, Christ Lisbet.</a:t>
            </a:r>
          </a:p>
          <a:p>
            <a:r>
              <a:rPr lang="en-US" sz="1300" dirty="0">
                <a:solidFill>
                  <a:srgbClr val="7030A0"/>
                </a:solidFill>
                <a:latin typeface="Arial" panose="020B0604020202020204" pitchFamily="34" charset="0"/>
                <a:cs typeface="Arial" panose="020B0604020202020204" pitchFamily="34" charset="0"/>
              </a:rPr>
              <a:t>Clip Gisselle</a:t>
            </a:r>
          </a:p>
          <a:p>
            <a:r>
              <a:rPr lang="en-US" sz="1300" dirty="0">
                <a:latin typeface="Arial" panose="020B0604020202020204" pitchFamily="34" charset="0"/>
                <a:cs typeface="Arial" panose="020B0604020202020204" pitchFamily="34" charset="0"/>
              </a:rPr>
              <a:t>Our sister Gisselle in the United States thanks MelquisedecLisbet for how They take care of her and her family. She shared that she made a petition to our Father Melquisedec in the name of His Beloved Wife, Christ Lisbet that her vision would improve and if there is justice in her petition, that so it would be. She went to a doctor's appointment and after they did her tests the doctor said that her vision was better than the year before. When she got back home her family was surprised because they thought her vision was going to be the same or worse. But MelquisedecLisbet do the impossible. </a:t>
            </a:r>
          </a:p>
          <a:p>
            <a:endParaRPr lang="en-US" sz="12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Brothers and sisters, how beautiful it is to see the power of our Almighty Spiritual Parents and how They help each one of their children around the world. What a great privilege we have been given to be able to experience in our own lives the Power, Love, Care, and Kindness that They have for us.</a:t>
            </a:r>
          </a:p>
          <a:p>
            <a:endParaRPr lang="en-US" sz="1000" b="1" dirty="0">
              <a:solidFill>
                <a:srgbClr val="FF3300"/>
              </a:solidFill>
              <a:latin typeface="Arial" panose="020B0604020202020204" pitchFamily="34" charset="0"/>
              <a:cs typeface="Arial" panose="020B0604020202020204" pitchFamily="34" charset="0"/>
            </a:endParaRPr>
          </a:p>
          <a:p>
            <a:r>
              <a:rPr lang="en-US" b="1" dirty="0">
                <a:solidFill>
                  <a:srgbClr val="FF3300"/>
                </a:solidFill>
                <a:latin typeface="Arial" panose="020B0604020202020204" pitchFamily="34" charset="0"/>
                <a:cs typeface="Arial" panose="020B0604020202020204" pitchFamily="34" charset="0"/>
              </a:rPr>
              <a:t>Thank you MelquisedecLisbet for the wonders</a:t>
            </a:r>
          </a:p>
          <a:p>
            <a:r>
              <a:rPr lang="en-US" b="1" dirty="0">
                <a:solidFill>
                  <a:srgbClr val="FF3300"/>
                </a:solidFill>
                <a:latin typeface="Arial" panose="020B0604020202020204" pitchFamily="34" charset="0"/>
                <a:cs typeface="Arial" panose="020B0604020202020204" pitchFamily="34" charset="0"/>
              </a:rPr>
              <a:t>You do in us. We praise You forever. </a:t>
            </a:r>
          </a:p>
          <a:p>
            <a:r>
              <a:rPr lang="en-US" b="1" dirty="0">
                <a:solidFill>
                  <a:srgbClr val="FF3300"/>
                </a:solidFill>
                <a:latin typeface="Arial" panose="020B0604020202020204" pitchFamily="34" charset="0"/>
                <a:cs typeface="Arial" panose="020B0604020202020204" pitchFamily="34" charset="0"/>
              </a:rPr>
              <a:t>Amen Hallelujah!</a:t>
            </a:r>
          </a:p>
        </p:txBody>
      </p:sp>
      <p:sp>
        <p:nvSpPr>
          <p:cNvPr id="28" name="Rectangle 27"/>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313 </a:t>
            </a:r>
            <a:r>
              <a:rPr lang="es-CR" altLang="es-MX" sz="2000" b="1" u="sng" dirty="0" err="1">
                <a:latin typeface="Chaparral Pro Light" panose="02060403030505090203" pitchFamily="18" charset="0"/>
              </a:rPr>
              <a:t>Grateful</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to</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MelquisedecLisbet </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3" name="TextBox 2">
            <a:extLst>
              <a:ext uri="{FF2B5EF4-FFF2-40B4-BE49-F238E27FC236}">
                <a16:creationId xmlns:a16="http://schemas.microsoft.com/office/drawing/2014/main" id="{A88BC3DB-FD1E-4D87-9975-1194498052B1}"/>
              </a:ext>
            </a:extLst>
          </p:cNvPr>
          <p:cNvSpPr txBox="1"/>
          <p:nvPr/>
        </p:nvSpPr>
        <p:spPr>
          <a:xfrm>
            <a:off x="25581" y="8953004"/>
            <a:ext cx="5589240" cy="188745"/>
          </a:xfrm>
          <a:prstGeom prst="rect">
            <a:avLst/>
          </a:prstGeom>
          <a:solidFill>
            <a:srgbClr val="EF863F"/>
          </a:solidFill>
        </p:spPr>
        <p:txBody>
          <a:bodyPr wrap="square" rtlCol="0">
            <a:spAutoFit/>
          </a:bodyPr>
          <a:lstStyle/>
          <a:p>
            <a:endParaRPr lang="en-US" sz="600" dirty="0"/>
          </a:p>
        </p:txBody>
      </p:sp>
      <p:sp>
        <p:nvSpPr>
          <p:cNvPr id="6" name="TextBox 5">
            <a:extLst>
              <a:ext uri="{FF2B5EF4-FFF2-40B4-BE49-F238E27FC236}">
                <a16:creationId xmlns:a16="http://schemas.microsoft.com/office/drawing/2014/main" id="{F0CF4AD3-9193-41B9-A921-E67330CA8A6B}"/>
              </a:ext>
            </a:extLst>
          </p:cNvPr>
          <p:cNvSpPr txBox="1"/>
          <p:nvPr/>
        </p:nvSpPr>
        <p:spPr>
          <a:xfrm>
            <a:off x="5663051" y="8953004"/>
            <a:ext cx="1169368" cy="190996"/>
          </a:xfrm>
          <a:prstGeom prst="rect">
            <a:avLst/>
          </a:prstGeom>
          <a:solidFill>
            <a:srgbClr val="EF863F"/>
          </a:solidFill>
        </p:spPr>
        <p:txBody>
          <a:bodyPr wrap="square" rtlCol="0">
            <a:spAutoFit/>
          </a:bodyPr>
          <a:lstStyle/>
          <a:p>
            <a:endParaRPr lang="en-US" sz="600" dirty="0"/>
          </a:p>
        </p:txBody>
      </p:sp>
      <p:pic>
        <p:nvPicPr>
          <p:cNvPr id="11" name="Picture 10">
            <a:extLst>
              <a:ext uri="{FF2B5EF4-FFF2-40B4-BE49-F238E27FC236}">
                <a16:creationId xmlns:a16="http://schemas.microsoft.com/office/drawing/2014/main" id="{54DA2509-B891-4F3E-968E-BF6359C91373}"/>
              </a:ext>
            </a:extLst>
          </p:cNvPr>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930" y="2259012"/>
            <a:ext cx="5933398" cy="5509200"/>
          </a:xfrm>
          <a:prstGeom prst="rect">
            <a:avLst/>
          </a:prstGeom>
          <a:noFill/>
        </p:spPr>
        <p:txBody>
          <a:bodyPr wrap="square" rtlCol="0">
            <a:spAutoFit/>
          </a:bodyPr>
          <a:lstStyle/>
          <a:p>
            <a:pPr lvl="0"/>
            <a:r>
              <a:rPr lang="en-US" sz="1350" b="1" dirty="0">
                <a:solidFill>
                  <a:prstClr val="black"/>
                </a:solidFill>
                <a:latin typeface="Arial" panose="020B0604020202020204" pitchFamily="34" charset="0"/>
                <a:cs typeface="Arial" panose="020B0604020202020204" pitchFamily="34" charset="0"/>
              </a:rPr>
              <a:t>Instructions for the lesson:</a:t>
            </a:r>
          </a:p>
          <a:p>
            <a:pPr marL="169863" lvl="0" indent="-169863">
              <a:buFont typeface="Arial" panose="020B0604020202020204" pitchFamily="34" charset="0"/>
              <a:buChar char="•"/>
            </a:pPr>
            <a:r>
              <a:rPr lang="en-US" sz="1350" dirty="0">
                <a:solidFill>
                  <a:prstClr val="black"/>
                </a:solidFill>
                <a:latin typeface="Arial" panose="020B0604020202020204" pitchFamily="34" charset="0"/>
                <a:cs typeface="Arial" panose="020B0604020202020204" pitchFamily="34" charset="0"/>
              </a:rPr>
              <a:t>Make copies of pages 1 and 3 for all the children</a:t>
            </a:r>
          </a:p>
          <a:p>
            <a:pPr marL="171450" lvl="0" indent="-171450">
              <a:buFont typeface="Arial" panose="020B0604020202020204" pitchFamily="34" charset="0"/>
              <a:buChar char="•"/>
            </a:pPr>
            <a:r>
              <a:rPr lang="en-US" sz="1350" dirty="0">
                <a:solidFill>
                  <a:prstClr val="black"/>
                </a:solidFill>
                <a:latin typeface="Arial" panose="020B0604020202020204" pitchFamily="34" charset="0"/>
                <a:cs typeface="Arial" panose="020B0604020202020204" pitchFamily="34" charset="0"/>
              </a:rPr>
              <a:t>The parent gives a brief introduction to the topic</a:t>
            </a:r>
            <a:r>
              <a:rPr lang="en-US" sz="1350" dirty="0">
                <a:latin typeface="Arial" panose="020B0604020202020204" pitchFamily="34" charset="0"/>
                <a:cs typeface="Arial" panose="020B0604020202020204" pitchFamily="34" charset="0"/>
              </a:rPr>
              <a:t> </a:t>
            </a:r>
            <a:endParaRPr lang="en-US" sz="1350" b="1" dirty="0">
              <a:solidFill>
                <a:srgbClr val="AC230C"/>
              </a:solidFill>
              <a:latin typeface="Arial" panose="020B0604020202020204" pitchFamily="34" charset="0"/>
              <a:cs typeface="Arial" panose="020B0604020202020204" pitchFamily="34" charset="0"/>
            </a:endParaRPr>
          </a:p>
          <a:p>
            <a:pPr marL="0" lvl="1"/>
            <a:endParaRPr lang="en-US" sz="1350" b="1" dirty="0">
              <a:latin typeface="Arial" panose="020B0604020202020204" pitchFamily="34" charset="0"/>
              <a:cs typeface="Arial" panose="020B0604020202020204" pitchFamily="34" charset="0"/>
            </a:endParaRPr>
          </a:p>
          <a:p>
            <a:pPr marL="0" lvl="1"/>
            <a:r>
              <a:rPr lang="en-US" sz="1350" b="1" dirty="0">
                <a:latin typeface="Arial" panose="020B0604020202020204" pitchFamily="34" charset="0"/>
                <a:cs typeface="Arial" panose="020B0604020202020204" pitchFamily="34" charset="0"/>
              </a:rPr>
              <a:t>Activity: Leaf Design </a:t>
            </a:r>
          </a:p>
          <a:p>
            <a:pPr marL="0" lvl="1"/>
            <a:r>
              <a:rPr lang="en-US" sz="1350" dirty="0">
                <a:latin typeface="Arial" panose="020B0604020202020204" pitchFamily="34" charset="0"/>
                <a:cs typeface="Arial" panose="020B0604020202020204" pitchFamily="34" charset="0"/>
              </a:rPr>
              <a:t>The children will make an art piece that they can use to decorate their room. </a:t>
            </a:r>
          </a:p>
          <a:p>
            <a:pPr marL="342900" lvl="1" indent="-342900">
              <a:buFont typeface="+mj-lt"/>
              <a:buAutoNum type="arabicPeriod"/>
            </a:pPr>
            <a:r>
              <a:rPr lang="en-US" sz="1350" dirty="0">
                <a:latin typeface="Arial" panose="020B0604020202020204" pitchFamily="34" charset="0"/>
                <a:cs typeface="Arial" panose="020B0604020202020204" pitchFamily="34" charset="0"/>
              </a:rPr>
              <a:t>Find leaves you want to use for the art piece.</a:t>
            </a:r>
          </a:p>
          <a:p>
            <a:pPr marL="342900" lvl="1" indent="-342900">
              <a:buFont typeface="+mj-lt"/>
              <a:buAutoNum type="arabicPeriod"/>
            </a:pPr>
            <a:r>
              <a:rPr lang="en-US" sz="1350" dirty="0">
                <a:latin typeface="Arial" panose="020B0604020202020204" pitchFamily="34" charset="0"/>
                <a:cs typeface="Arial" panose="020B0604020202020204" pitchFamily="34" charset="0"/>
              </a:rPr>
              <a:t>With a pencil, outline the leaves on the white construction paper. Like shown on the example, cover the whole white sheet of paper. </a:t>
            </a:r>
          </a:p>
          <a:p>
            <a:pPr marL="342900" lvl="1" indent="-342900">
              <a:buFont typeface="+mj-lt"/>
              <a:buAutoNum type="arabicPeriod"/>
            </a:pPr>
            <a:r>
              <a:rPr lang="en-US" sz="1350" dirty="0">
                <a:latin typeface="Arial" panose="020B0604020202020204" pitchFamily="34" charset="0"/>
                <a:cs typeface="Arial" panose="020B0604020202020204" pitchFamily="34" charset="0"/>
              </a:rPr>
              <a:t>With a black (or other color) crayon trace over the outlines on the paper.</a:t>
            </a:r>
          </a:p>
          <a:p>
            <a:pPr marL="342900" lvl="1" indent="-342900">
              <a:buFont typeface="+mj-lt"/>
              <a:buAutoNum type="arabicPeriod"/>
            </a:pPr>
            <a:r>
              <a:rPr lang="en-US" sz="1350" dirty="0">
                <a:latin typeface="Arial" panose="020B0604020202020204" pitchFamily="34" charset="0"/>
                <a:cs typeface="Arial" panose="020B0604020202020204" pitchFamily="34" charset="0"/>
              </a:rPr>
              <a:t>Paint each leaf with watercolors or crayons, in fall colors. The black crayon makes sure the colors don’t mix.</a:t>
            </a:r>
          </a:p>
          <a:p>
            <a:pPr marL="342900" lvl="1" indent="-342900">
              <a:buFont typeface="+mj-lt"/>
              <a:buAutoNum type="arabicPeriod"/>
            </a:pPr>
            <a:r>
              <a:rPr lang="en-US" sz="1350" dirty="0">
                <a:latin typeface="Arial" panose="020B0604020202020204" pitchFamily="34" charset="0"/>
                <a:cs typeface="Arial" panose="020B0604020202020204" pitchFamily="34" charset="0"/>
              </a:rPr>
              <a:t>Optional: You can color any white parts left on the paper with a different color.</a:t>
            </a:r>
          </a:p>
          <a:p>
            <a:pPr marL="0" lvl="1"/>
            <a:r>
              <a:rPr lang="en-US" sz="1350" dirty="0">
                <a:latin typeface="Arial" panose="020B0604020202020204" pitchFamily="34" charset="0"/>
                <a:cs typeface="Arial" panose="020B0604020202020204" pitchFamily="34" charset="0"/>
              </a:rPr>
              <a:t>					             </a:t>
            </a:r>
          </a:p>
          <a:p>
            <a:pPr marL="0" lvl="1"/>
            <a:r>
              <a:rPr lang="en-US" sz="1350" b="1" dirty="0">
                <a:latin typeface="Arial" panose="020B0604020202020204" pitchFamily="34" charset="0"/>
                <a:cs typeface="Arial" panose="020B0604020202020204" pitchFamily="34" charset="0"/>
              </a:rPr>
              <a:t>Materials</a:t>
            </a:r>
            <a:r>
              <a:rPr lang="en-US" sz="135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Pencil</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White construction paper        </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Crayons</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Fresh leaves of different sizes</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Watercolors in fall colors (optional)        	 	        Example</a:t>
            </a:r>
          </a:p>
          <a:p>
            <a:pPr marL="285750" lvl="1" indent="-285750">
              <a:buFont typeface="Arial" panose="020B0604020202020204" pitchFamily="34" charset="0"/>
              <a:buChar char="•"/>
            </a:pPr>
            <a:r>
              <a:rPr lang="en-US" sz="1350" dirty="0">
                <a:latin typeface="Arial" panose="020B0604020202020204" pitchFamily="34" charset="0"/>
                <a:cs typeface="Arial" panose="020B0604020202020204" pitchFamily="34" charset="0"/>
              </a:rPr>
              <a:t>Paint brush</a:t>
            </a:r>
          </a:p>
          <a:p>
            <a:pPr marL="0" lvl="1"/>
            <a:r>
              <a:rPr lang="es-CR" sz="1400" dirty="0">
                <a:latin typeface="Arial" panose="020B0604020202020204" pitchFamily="34" charset="0"/>
                <a:cs typeface="Arial" panose="020B0604020202020204" pitchFamily="34" charset="0"/>
              </a:rPr>
              <a:t>		Step 2                    Step 4</a:t>
            </a:r>
          </a:p>
          <a:p>
            <a:pPr marL="285750" lvl="1"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785384" y="1767507"/>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6" name="Picture 5">
            <a:extLst>
              <a:ext uri="{FF2B5EF4-FFF2-40B4-BE49-F238E27FC236}">
                <a16:creationId xmlns:a16="http://schemas.microsoft.com/office/drawing/2014/main" id="{15EA1F18-9A02-4FAD-B8B7-8315B1DFF4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520" t="24414" r="18972" b="34438"/>
          <a:stretch/>
        </p:blipFill>
        <p:spPr>
          <a:xfrm rot="5400000">
            <a:off x="5001084" y="7405167"/>
            <a:ext cx="1852678" cy="1550885"/>
          </a:xfrm>
          <a:prstGeom prst="rect">
            <a:avLst/>
          </a:prstGeom>
        </p:spPr>
      </p:pic>
      <p:pic>
        <p:nvPicPr>
          <p:cNvPr id="9" name="Picture 8">
            <a:extLst>
              <a:ext uri="{FF2B5EF4-FFF2-40B4-BE49-F238E27FC236}">
                <a16:creationId xmlns:a16="http://schemas.microsoft.com/office/drawing/2014/main" id="{31A1D390-0C9F-4C35-81D5-32A5333AFCA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5204" t="16047" r="3763"/>
          <a:stretch/>
        </p:blipFill>
        <p:spPr>
          <a:xfrm rot="5400000">
            <a:off x="3592053" y="7549452"/>
            <a:ext cx="1224136" cy="1510353"/>
          </a:xfrm>
          <a:prstGeom prst="rect">
            <a:avLst/>
          </a:prstGeom>
        </p:spPr>
      </p:pic>
      <p:pic>
        <p:nvPicPr>
          <p:cNvPr id="14" name="Picture 13">
            <a:extLst>
              <a:ext uri="{FF2B5EF4-FFF2-40B4-BE49-F238E27FC236}">
                <a16:creationId xmlns:a16="http://schemas.microsoft.com/office/drawing/2014/main" id="{6984629B-CE2E-4AAA-ACC0-FA2CA1F5A53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826" t="7445" r="56890" b="62053"/>
          <a:stretch/>
        </p:blipFill>
        <p:spPr>
          <a:xfrm rot="5400000">
            <a:off x="1937443" y="7954038"/>
            <a:ext cx="1443821" cy="936104"/>
          </a:xfrm>
          <a:prstGeom prst="rect">
            <a:avLst/>
          </a:prstGeom>
        </p:spPr>
      </p:pic>
      <p:sp>
        <p:nvSpPr>
          <p:cNvPr id="11" name="Rectangle 10">
            <a:extLst>
              <a:ext uri="{FF2B5EF4-FFF2-40B4-BE49-F238E27FC236}">
                <a16:creationId xmlns:a16="http://schemas.microsoft.com/office/drawing/2014/main" id="{1DAA04A8-35DE-4559-9C03-F0D9C02F9C79}"/>
              </a:ext>
            </a:extLst>
          </p:cNvPr>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313 </a:t>
            </a:r>
            <a:r>
              <a:rPr lang="es-CR" altLang="es-MX" sz="2000" b="1" u="sng" dirty="0" err="1">
                <a:latin typeface="Chaparral Pro Light" panose="02060403030505090203" pitchFamily="18" charset="0"/>
              </a:rPr>
              <a:t>Grateful</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to</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MelquisedecLisbet </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3" name="Picture 12">
            <a:extLst>
              <a:ext uri="{FF2B5EF4-FFF2-40B4-BE49-F238E27FC236}">
                <a16:creationId xmlns:a16="http://schemas.microsoft.com/office/drawing/2014/main" id="{E4E96D98-7978-4A22-A423-797ABC0A4C0B}"/>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1166007</TotalTime>
  <Words>536</Words>
  <Application>Microsoft Office PowerPoint</Application>
  <PresentationFormat>On-screen Show (4:3)</PresentationFormat>
  <Paragraphs>45</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Chaparral Pro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8494</cp:revision>
  <cp:lastPrinted>2018-09-10T19:54:12Z</cp:lastPrinted>
  <dcterms:created xsi:type="dcterms:W3CDTF">2011-04-01T14:17:38Z</dcterms:created>
  <dcterms:modified xsi:type="dcterms:W3CDTF">2020-11-07T05:06:03Z</dcterms:modified>
</cp:coreProperties>
</file>