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7" r:id="rId4"/>
    <p:sldId id="278" r:id="rId5"/>
    <p:sldId id="279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6BA"/>
    <a:srgbClr val="FF6699"/>
    <a:srgbClr val="17CF29"/>
    <a:srgbClr val="FF9999"/>
    <a:srgbClr val="F26A1E"/>
    <a:srgbClr val="7F6AFA"/>
    <a:srgbClr val="B957A6"/>
    <a:srgbClr val="FF0066"/>
    <a:srgbClr val="E785DB"/>
    <a:srgbClr val="FEE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83" autoAdjust="0"/>
    <p:restoredTop sz="94434" autoAdjust="0"/>
  </p:normalViewPr>
  <p:slideViewPr>
    <p:cSldViewPr>
      <p:cViewPr>
        <p:scale>
          <a:sx n="70" d="100"/>
          <a:sy n="70" d="100"/>
        </p:scale>
        <p:origin x="2142" y="-9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991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0920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5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2231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13/07/2022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pixabay.com/de/fleur-symbol-design-jahrgang-de-885495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95873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68678" y="1587734"/>
            <a:ext cx="6520643" cy="7602081"/>
          </a:xfrm>
          <a:prstGeom prst="rect">
            <a:avLst/>
          </a:prstGeom>
          <a:noFill/>
          <a:ln w="28575">
            <a:noFill/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fieles, hoy aprenderemos mas sobre la Justicia y Sabiduría del Cielo. 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La Justicia proviene de Cristo Lisbet y debe ser Vista, Escuchada y Entendida para poder alcanzar vivir la Vida de Su Espíritu.  En la Justicia de Dios MelquisedecLisbet encontramos la Fuente de la Sabiduría, Cristo Lisbet, y la debemos Honrar pues es Dios Madre, la Esposa Fiel de Dios Padre Melquisedec.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Justicia y Sabiduría</a:t>
            </a:r>
            <a:r>
              <a:rPr lang="es-CR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una Persona Única y trae la Justicia a los hombres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Viene de lo alto, es Celestial, por lo tanto Ella es la Personificación de lo Divino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nuestra Guía Espiritual y nos trae Su Unión Espiritual, Misericordia y Reconciliación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el Espíritu Dócil que da a conocer a Dios Padre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insta a los gobernantes de la tierra a Gobernar con Su Sabiduría y Justicia del Cielo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aclara con Su Sabiduría y Justicia todo lo escrito, los Misterios de Dios Padre y Madre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Anuncia lo que esta por venir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la Fuente Inagotable de Vida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la Verdadera Escritura Inspirada por Dios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ayuda al hombre Dócil y Obediente a Su voz, haciéndolo Justo y Amigo de Dios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Sus enseñanzas reflejan el Carácter Divino de Dios Padre que vive en Ella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Solo ella conoce todos los secretos de Dios y los da a conocer a los hombres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Omnipotente y Omnisciente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la Arquitecta que Siempre esta al lado de Dios, creando Su mundo Espiritual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el principio de los Bienes, el Éxito y la Alegría en la vida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Revela la Voluntad de Dios y da Sus Virtudes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endereza los caminos y nos Salva de todos los peligros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la Luz por eso Brilla y Su Luz nada la puede opacar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el Viento, el Aire, el Aliento, la Respiración</a:t>
            </a:r>
          </a:p>
          <a:p>
            <a:pPr marL="171450" indent="-1714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la Esposa de Dios Padre, Su Cristo, la Mujer Virtuosa</a:t>
            </a:r>
          </a:p>
          <a:p>
            <a:endParaRPr lang="es-CR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MelquisedecLisbet son nuestro Sustento y gobiernan Su mundo con Santidad.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Solo a través de Cristo Lisbet se Puede entrar a Su Reino Santo y debemos dedicarnos a Seguirla y Obedecerla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Ella le sale al encuentro y Recibe al que La busca humildemente y le da riquezas espirituales. Si amamos la Justicia, nos hacemos discípulos de la Sabiduría.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gran consuelo saber que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Lisbet no nos oculta nada, ni nos miente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Ella todo nos lo revela para guiarnos y ayudarnos a ser santos ángeles maduros, firmes y constantes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Para que siempre podamos agradar a Dios Padre como Ella lo hace.  También para poder ayudar a todos los que deseen conocer la Justicia y la Sabiduría de Dios, para que no vean a MelquisedecLisbet en carne ni místicamente, sino como el Poderoso Espíritu que Son.</a:t>
            </a:r>
            <a:endParaRPr lang="es-CR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¡Cristo Lisbet nosotros Te Deseamos, porque Tienes un ALTO VALOR, Eres la Sabiduría Personificada y Justicia de Dios.  Amen, Aleluya!</a:t>
            </a:r>
            <a:endParaRPr lang="es-CR" sz="140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12776" y="748550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401 La Justicia y Sabiduría del Cielo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420D34-EF4E-2459-ED2B-1AE9B040A5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1258169"/>
            <a:ext cx="643890" cy="65913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CDF52E7-51E0-61F2-F40A-924B9A297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20" y="1258169"/>
            <a:ext cx="643890" cy="6591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74079DC-2AB5-46AB-3D8A-8593D40952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29" y="8553450"/>
            <a:ext cx="509619" cy="59054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5C97DA8-08A6-7EA9-4256-19C3F9AE53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09" y="8553450"/>
            <a:ext cx="509620" cy="5905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62A38D8-03A4-5AEC-3062-6D29E73E6394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320" y="5416183"/>
            <a:ext cx="135490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44824" y="1351781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672" y="1945329"/>
            <a:ext cx="59046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a color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a color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acceso al video:</a:t>
            </a:r>
            <a:r>
              <a:rPr lang="es-CR" sz="1200" dirty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Menciona tres cosas que describen a la Justicia y Sabiduría del Cielo, Cristo Lisbet.</a:t>
            </a:r>
          </a:p>
          <a:p>
            <a:pPr marL="463550" indent="-1778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¿Porqué es que Cristo no los revela todo? </a:t>
            </a:r>
            <a:r>
              <a:rPr lang="es-CR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Cristo Lisbet todo nos lo revela para guiarnos y ayudarnos a ser santos ángeles maduros, firmes y constantes</a:t>
            </a:r>
            <a:r>
              <a:rPr lang="es-CR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o padre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completar el dibujo en la pagina 3 y lo pueden pintar.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        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Crayolas/marcadores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FEB26D-8F96-D2BD-F45B-4DFB590BC98A}"/>
              </a:ext>
            </a:extLst>
          </p:cNvPr>
          <p:cNvSpPr/>
          <p:nvPr/>
        </p:nvSpPr>
        <p:spPr>
          <a:xfrm>
            <a:off x="1196752" y="749236"/>
            <a:ext cx="44284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401 La Justicia y Sabiduría del Cielo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CC9FD7A-0345-15A5-4F81-1896ACA9681E}"/>
              </a:ext>
            </a:extLst>
          </p:cNvPr>
          <p:cNvSpPr/>
          <p:nvPr/>
        </p:nvSpPr>
        <p:spPr>
          <a:xfrm>
            <a:off x="564806" y="3966615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6A38E5D5-FC92-AC0B-7028-5A18645E3833}"/>
              </a:ext>
            </a:extLst>
          </p:cNvPr>
          <p:cNvSpPr/>
          <p:nvPr/>
        </p:nvSpPr>
        <p:spPr>
          <a:xfrm rot="16200000">
            <a:off x="1437311" y="6088713"/>
            <a:ext cx="2677389" cy="128705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C4D0B6E-7BB4-C8F8-9A4A-6E2948A61EFA}"/>
              </a:ext>
            </a:extLst>
          </p:cNvPr>
          <p:cNvSpPr/>
          <p:nvPr/>
        </p:nvSpPr>
        <p:spPr>
          <a:xfrm rot="5400000">
            <a:off x="2846728" y="3053034"/>
            <a:ext cx="2677389" cy="123926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34728B1-2216-EF49-2087-485FF9F70611}"/>
              </a:ext>
            </a:extLst>
          </p:cNvPr>
          <p:cNvSpPr/>
          <p:nvPr/>
        </p:nvSpPr>
        <p:spPr>
          <a:xfrm rot="5400000">
            <a:off x="2783048" y="6065257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FB93798-9343-9657-F3E1-8F2E88AB88DF}"/>
              </a:ext>
            </a:extLst>
          </p:cNvPr>
          <p:cNvSpPr/>
          <p:nvPr/>
        </p:nvSpPr>
        <p:spPr>
          <a:xfrm rot="16200000">
            <a:off x="1512205" y="3202898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493CDAA-633D-A18B-5AF0-C69FA292A379}"/>
              </a:ext>
            </a:extLst>
          </p:cNvPr>
          <p:cNvSpPr/>
          <p:nvPr/>
        </p:nvSpPr>
        <p:spPr>
          <a:xfrm rot="10800000">
            <a:off x="550154" y="5326624"/>
            <a:ext cx="2677389" cy="116742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8000CCF9-8F49-23B6-F5DD-B2E3E01D8098}"/>
              </a:ext>
            </a:extLst>
          </p:cNvPr>
          <p:cNvSpPr/>
          <p:nvPr/>
        </p:nvSpPr>
        <p:spPr>
          <a:xfrm>
            <a:off x="3716296" y="3806648"/>
            <a:ext cx="2677389" cy="1269776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CD9BB3F-0887-1592-FD0A-5062CE20133E}"/>
              </a:ext>
            </a:extLst>
          </p:cNvPr>
          <p:cNvSpPr/>
          <p:nvPr/>
        </p:nvSpPr>
        <p:spPr>
          <a:xfrm rot="10800000">
            <a:off x="3677247" y="5326624"/>
            <a:ext cx="2677389" cy="1194055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6AD782-0FE5-E6E7-FC07-46A88577413A}"/>
              </a:ext>
            </a:extLst>
          </p:cNvPr>
          <p:cNvSpPr/>
          <p:nvPr/>
        </p:nvSpPr>
        <p:spPr>
          <a:xfrm>
            <a:off x="1124744" y="749236"/>
            <a:ext cx="4500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401 La Justicia y Sabiduría del Cielo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81D2E-E8F3-A802-E740-2BA54949F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67" y="1185145"/>
            <a:ext cx="6384112" cy="792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6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CC9FD7A-0345-15A5-4F81-1896ACA9681E}"/>
              </a:ext>
            </a:extLst>
          </p:cNvPr>
          <p:cNvSpPr/>
          <p:nvPr/>
        </p:nvSpPr>
        <p:spPr>
          <a:xfrm>
            <a:off x="564806" y="3966615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6A38E5D5-FC92-AC0B-7028-5A18645E3833}"/>
              </a:ext>
            </a:extLst>
          </p:cNvPr>
          <p:cNvSpPr/>
          <p:nvPr/>
        </p:nvSpPr>
        <p:spPr>
          <a:xfrm rot="16200000">
            <a:off x="1437311" y="6088713"/>
            <a:ext cx="2677389" cy="128705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C4D0B6E-7BB4-C8F8-9A4A-6E2948A61EFA}"/>
              </a:ext>
            </a:extLst>
          </p:cNvPr>
          <p:cNvSpPr/>
          <p:nvPr/>
        </p:nvSpPr>
        <p:spPr>
          <a:xfrm rot="5400000">
            <a:off x="2846728" y="3053034"/>
            <a:ext cx="2677389" cy="123926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34728B1-2216-EF49-2087-485FF9F70611}"/>
              </a:ext>
            </a:extLst>
          </p:cNvPr>
          <p:cNvSpPr/>
          <p:nvPr/>
        </p:nvSpPr>
        <p:spPr>
          <a:xfrm rot="5400000">
            <a:off x="2783048" y="6065257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FB93798-9343-9657-F3E1-8F2E88AB88DF}"/>
              </a:ext>
            </a:extLst>
          </p:cNvPr>
          <p:cNvSpPr/>
          <p:nvPr/>
        </p:nvSpPr>
        <p:spPr>
          <a:xfrm rot="16200000">
            <a:off x="1512205" y="3202898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493CDAA-633D-A18B-5AF0-C69FA292A379}"/>
              </a:ext>
            </a:extLst>
          </p:cNvPr>
          <p:cNvSpPr/>
          <p:nvPr/>
        </p:nvSpPr>
        <p:spPr>
          <a:xfrm rot="10800000">
            <a:off x="550154" y="5326624"/>
            <a:ext cx="2677389" cy="116742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8000CCF9-8F49-23B6-F5DD-B2E3E01D8098}"/>
              </a:ext>
            </a:extLst>
          </p:cNvPr>
          <p:cNvSpPr/>
          <p:nvPr/>
        </p:nvSpPr>
        <p:spPr>
          <a:xfrm>
            <a:off x="3716296" y="3806648"/>
            <a:ext cx="2677389" cy="1269776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CD9BB3F-0887-1592-FD0A-5062CE20133E}"/>
              </a:ext>
            </a:extLst>
          </p:cNvPr>
          <p:cNvSpPr/>
          <p:nvPr/>
        </p:nvSpPr>
        <p:spPr>
          <a:xfrm rot="10800000">
            <a:off x="3677247" y="5326624"/>
            <a:ext cx="2677389" cy="1194055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6AD782-0FE5-E6E7-FC07-46A88577413A}"/>
              </a:ext>
            </a:extLst>
          </p:cNvPr>
          <p:cNvSpPr/>
          <p:nvPr/>
        </p:nvSpPr>
        <p:spPr>
          <a:xfrm>
            <a:off x="1124744" y="749236"/>
            <a:ext cx="4500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401 La Justicia y Sabiduría del Cielo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08FA15-BDA1-4AC4-C440-B7879B4CC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6" y="1475656"/>
            <a:ext cx="6503407" cy="76000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B2C89E0-3DAB-19A7-3482-799DE87DA1D5}"/>
              </a:ext>
            </a:extLst>
          </p:cNvPr>
          <p:cNvSpPr txBox="1"/>
          <p:nvPr/>
        </p:nvSpPr>
        <p:spPr>
          <a:xfrm>
            <a:off x="705297" y="1106324"/>
            <a:ext cx="5517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Santo </a:t>
            </a:r>
            <a:r>
              <a:rPr lang="es-CR" dirty="0" err="1"/>
              <a:t>angel</a:t>
            </a:r>
            <a:r>
              <a:rPr lang="es-CR" dirty="0"/>
              <a:t> encuentra las palabras en la sopa de letras.</a:t>
            </a:r>
          </a:p>
        </p:txBody>
      </p:sp>
    </p:spTree>
    <p:extLst>
      <p:ext uri="{BB962C8B-B14F-4D97-AF65-F5344CB8AC3E}">
        <p14:creationId xmlns:p14="http://schemas.microsoft.com/office/powerpoint/2010/main" val="134112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CC9FD7A-0345-15A5-4F81-1896ACA9681E}"/>
              </a:ext>
            </a:extLst>
          </p:cNvPr>
          <p:cNvSpPr/>
          <p:nvPr/>
        </p:nvSpPr>
        <p:spPr>
          <a:xfrm>
            <a:off x="564806" y="3966615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6A38E5D5-FC92-AC0B-7028-5A18645E3833}"/>
              </a:ext>
            </a:extLst>
          </p:cNvPr>
          <p:cNvSpPr/>
          <p:nvPr/>
        </p:nvSpPr>
        <p:spPr>
          <a:xfrm rot="16200000">
            <a:off x="1437311" y="6088713"/>
            <a:ext cx="2677389" cy="128705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C4D0B6E-7BB4-C8F8-9A4A-6E2948A61EFA}"/>
              </a:ext>
            </a:extLst>
          </p:cNvPr>
          <p:cNvSpPr/>
          <p:nvPr/>
        </p:nvSpPr>
        <p:spPr>
          <a:xfrm rot="5400000">
            <a:off x="2846728" y="3053034"/>
            <a:ext cx="2677389" cy="123926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34728B1-2216-EF49-2087-485FF9F70611}"/>
              </a:ext>
            </a:extLst>
          </p:cNvPr>
          <p:cNvSpPr/>
          <p:nvPr/>
        </p:nvSpPr>
        <p:spPr>
          <a:xfrm rot="5400000">
            <a:off x="2783048" y="6065257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FB93798-9343-9657-F3E1-8F2E88AB88DF}"/>
              </a:ext>
            </a:extLst>
          </p:cNvPr>
          <p:cNvSpPr/>
          <p:nvPr/>
        </p:nvSpPr>
        <p:spPr>
          <a:xfrm rot="16200000">
            <a:off x="1512205" y="3202898"/>
            <a:ext cx="2677389" cy="1109809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493CDAA-633D-A18B-5AF0-C69FA292A379}"/>
              </a:ext>
            </a:extLst>
          </p:cNvPr>
          <p:cNvSpPr/>
          <p:nvPr/>
        </p:nvSpPr>
        <p:spPr>
          <a:xfrm rot="10800000">
            <a:off x="550154" y="5326624"/>
            <a:ext cx="2677389" cy="1167422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8000CCF9-8F49-23B6-F5DD-B2E3E01D8098}"/>
              </a:ext>
            </a:extLst>
          </p:cNvPr>
          <p:cNvSpPr/>
          <p:nvPr/>
        </p:nvSpPr>
        <p:spPr>
          <a:xfrm>
            <a:off x="3716296" y="3806648"/>
            <a:ext cx="2677389" cy="1269776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CD9BB3F-0887-1592-FD0A-5062CE20133E}"/>
              </a:ext>
            </a:extLst>
          </p:cNvPr>
          <p:cNvSpPr/>
          <p:nvPr/>
        </p:nvSpPr>
        <p:spPr>
          <a:xfrm rot="10800000">
            <a:off x="3677247" y="5326624"/>
            <a:ext cx="2677389" cy="1194055"/>
          </a:xfrm>
          <a:prstGeom prst="triangle">
            <a:avLst>
              <a:gd name="adj" fmla="val 49206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6AD782-0FE5-E6E7-FC07-46A88577413A}"/>
              </a:ext>
            </a:extLst>
          </p:cNvPr>
          <p:cNvSpPr/>
          <p:nvPr/>
        </p:nvSpPr>
        <p:spPr>
          <a:xfrm>
            <a:off x="1124744" y="749236"/>
            <a:ext cx="4500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401 La Justicia y Sabiduría del Cielo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DFD3DC-EAB1-E106-A289-9420C5CDC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76" y="1651934"/>
            <a:ext cx="6096635" cy="70965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DF8454-BE2A-ABE7-2E37-8EB805E922D9}"/>
              </a:ext>
            </a:extLst>
          </p:cNvPr>
          <p:cNvSpPr txBox="1"/>
          <p:nvPr/>
        </p:nvSpPr>
        <p:spPr>
          <a:xfrm>
            <a:off x="1511667" y="1284291"/>
            <a:ext cx="386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Respuestas</a:t>
            </a:r>
          </a:p>
        </p:txBody>
      </p:sp>
    </p:spTree>
    <p:extLst>
      <p:ext uri="{BB962C8B-B14F-4D97-AF65-F5344CB8AC3E}">
        <p14:creationId xmlns:p14="http://schemas.microsoft.com/office/powerpoint/2010/main" val="272748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1146491</TotalTime>
  <Words>808</Words>
  <Application>Microsoft Office PowerPoint</Application>
  <PresentationFormat>On-screen Show (4:3)</PresentationFormat>
  <Paragraphs>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8310</cp:revision>
  <cp:lastPrinted>2015-12-22T05:03:42Z</cp:lastPrinted>
  <dcterms:created xsi:type="dcterms:W3CDTF">2011-04-01T14:17:38Z</dcterms:created>
  <dcterms:modified xsi:type="dcterms:W3CDTF">2022-07-17T00:24:44Z</dcterms:modified>
</cp:coreProperties>
</file>