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6"/>
  </p:notesMasterIdLst>
  <p:sldIdLst>
    <p:sldId id="270" r:id="rId2"/>
    <p:sldId id="276" r:id="rId3"/>
    <p:sldId id="279" r:id="rId4"/>
    <p:sldId id="278" r:id="rId5"/>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7F6AFA"/>
    <a:srgbClr val="FE4CCB"/>
    <a:srgbClr val="17CF29"/>
    <a:srgbClr val="F26A1E"/>
    <a:srgbClr val="FF0066"/>
    <a:srgbClr val="2006BA"/>
    <a:srgbClr val="EAEAEA"/>
    <a:srgbClr val="FF99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4" autoAdjust="0"/>
    <p:restoredTop sz="94434" autoAdjust="0"/>
  </p:normalViewPr>
  <p:slideViewPr>
    <p:cSldViewPr>
      <p:cViewPr>
        <p:scale>
          <a:sx n="90" d="100"/>
          <a:sy n="90" d="100"/>
        </p:scale>
        <p:origin x="1576" y="-5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10/04/2021</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10/04/2021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10/04/2021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 CuadroTexto"/>
          <p:cNvSpPr txBox="1">
            <a:spLocks noChangeArrowheads="1"/>
          </p:cNvSpPr>
          <p:nvPr/>
        </p:nvSpPr>
        <p:spPr bwMode="auto">
          <a:xfrm>
            <a:off x="44624" y="971600"/>
            <a:ext cx="2592288" cy="430887"/>
          </a:xfrm>
          <a:prstGeom prst="rect">
            <a:avLst/>
          </a:prstGeom>
          <a:noFill/>
          <a:ln w="9525">
            <a:noFill/>
            <a:miter lim="800000"/>
            <a:headEnd/>
            <a:tailEnd/>
          </a:ln>
        </p:spPr>
        <p:txBody>
          <a:bodyPr wrap="square">
            <a:spAutoFit/>
          </a:bodyPr>
          <a:lstStyle/>
          <a:p>
            <a:pPr eaLnBrk="1" hangingPunct="1"/>
            <a:r>
              <a:rPr lang="es-CR" altLang="es-MX" sz="1100" b="1" dirty="0" err="1"/>
              <a:t>For</a:t>
            </a:r>
            <a:r>
              <a:rPr lang="es-CR" altLang="es-MX" sz="1100" b="1" dirty="0"/>
              <a:t> MelquisedecLisbet!</a:t>
            </a:r>
          </a:p>
          <a:p>
            <a:pPr eaLnBrk="1" hangingPunct="1"/>
            <a:r>
              <a:rPr lang="es-CR" altLang="es-MX" sz="1100" b="1" dirty="0" err="1"/>
              <a:t>For</a:t>
            </a:r>
            <a:r>
              <a:rPr lang="es-CR" altLang="es-MX" sz="1100" b="1" dirty="0"/>
              <a:t> </a:t>
            </a:r>
            <a:r>
              <a:rPr lang="es-CR" altLang="es-MX" sz="1100" b="1" dirty="0" err="1"/>
              <a:t>our</a:t>
            </a:r>
            <a:r>
              <a:rPr lang="es-CR" altLang="es-MX" sz="1100" b="1" dirty="0"/>
              <a:t> </a:t>
            </a:r>
            <a:r>
              <a:rPr lang="es-CR" altLang="es-MX" sz="1100" b="1" dirty="0" err="1"/>
              <a:t>Father</a:t>
            </a:r>
            <a:r>
              <a:rPr lang="es-CR" altLang="es-MX" sz="1100" b="1" dirty="0"/>
              <a:t> and </a:t>
            </a:r>
            <a:r>
              <a:rPr lang="es-CR" altLang="es-MX" sz="1100" b="1" dirty="0" err="1"/>
              <a:t>Mother</a:t>
            </a:r>
            <a:r>
              <a:rPr lang="es-CR" altLang="es-MX" sz="1100" b="1" dirty="0"/>
              <a:t>!</a:t>
            </a:r>
          </a:p>
        </p:txBody>
      </p:sp>
      <p:sp>
        <p:nvSpPr>
          <p:cNvPr id="8" name="Rectangle 7"/>
          <p:cNvSpPr/>
          <p:nvPr/>
        </p:nvSpPr>
        <p:spPr>
          <a:xfrm>
            <a:off x="1455731" y="890881"/>
            <a:ext cx="4277525" cy="584775"/>
          </a:xfrm>
          <a:prstGeom prst="rect">
            <a:avLst/>
          </a:prstGeom>
        </p:spPr>
        <p:txBody>
          <a:bodyPr wrap="square">
            <a:spAutoFit/>
          </a:bodyPr>
          <a:lstStyle/>
          <a:p>
            <a:pPr algn="ctr"/>
            <a:r>
              <a:rPr lang="es-CR" sz="1600" dirty="0" err="1">
                <a:latin typeface="Century Gothic" panose="020B0502020202020204" pitchFamily="34" charset="0"/>
              </a:rPr>
              <a:t>Lesson</a:t>
            </a:r>
            <a:r>
              <a:rPr lang="es-CR" sz="1600" dirty="0">
                <a:latin typeface="Century Gothic" panose="020B0502020202020204" pitchFamily="34" charset="0"/>
              </a:rPr>
              <a:t> #</a:t>
            </a:r>
            <a:r>
              <a:rPr lang="es-ES" sz="1600" dirty="0">
                <a:latin typeface="Century Gothic" panose="020B0502020202020204" pitchFamily="34" charset="0"/>
              </a:rPr>
              <a:t>335 </a:t>
            </a:r>
            <a:r>
              <a:rPr lang="es-ES" sz="1600" dirty="0" err="1">
                <a:latin typeface="Century Gothic" panose="020B0502020202020204" pitchFamily="34" charset="0"/>
              </a:rPr>
              <a:t>The</a:t>
            </a:r>
            <a:r>
              <a:rPr lang="es-ES" sz="1600" dirty="0">
                <a:latin typeface="Century Gothic" panose="020B0502020202020204" pitchFamily="34" charset="0"/>
              </a:rPr>
              <a:t> </a:t>
            </a:r>
            <a:r>
              <a:rPr lang="es-ES" sz="1600" dirty="0" err="1">
                <a:latin typeface="Century Gothic" panose="020B0502020202020204" pitchFamily="34" charset="0"/>
              </a:rPr>
              <a:t>Promises</a:t>
            </a:r>
            <a:r>
              <a:rPr lang="es-ES" sz="1600" dirty="0">
                <a:latin typeface="Century Gothic" panose="020B0502020202020204" pitchFamily="34" charset="0"/>
              </a:rPr>
              <a:t> </a:t>
            </a:r>
            <a:r>
              <a:rPr lang="es-ES" sz="1600" dirty="0" err="1">
                <a:latin typeface="Century Gothic" panose="020B0502020202020204" pitchFamily="34" charset="0"/>
              </a:rPr>
              <a:t>of</a:t>
            </a:r>
            <a:r>
              <a:rPr lang="es-ES" sz="1600" dirty="0">
                <a:latin typeface="Century Gothic" panose="020B0502020202020204" pitchFamily="34" charset="0"/>
              </a:rPr>
              <a:t> </a:t>
            </a:r>
            <a:r>
              <a:rPr lang="es-ES" sz="1600" dirty="0" err="1">
                <a:latin typeface="Century Gothic" panose="020B0502020202020204" pitchFamily="34" charset="0"/>
              </a:rPr>
              <a:t>God</a:t>
            </a:r>
            <a:r>
              <a:rPr lang="es-ES" sz="1600" dirty="0">
                <a:latin typeface="Century Gothic" panose="020B0502020202020204" pitchFamily="34" charset="0"/>
              </a:rPr>
              <a:t> </a:t>
            </a:r>
            <a:r>
              <a:rPr lang="es-ES" sz="1600" dirty="0" err="1">
                <a:latin typeface="Century Gothic" panose="020B0502020202020204" pitchFamily="34" charset="0"/>
              </a:rPr>
              <a:t>MelquisedecLisbet</a:t>
            </a:r>
            <a:endParaRPr lang="es-CR" sz="1600" dirty="0">
              <a:latin typeface="Century Gothic" panose="020B0502020202020204" pitchFamily="34" charset="0"/>
            </a:endParaRPr>
          </a:p>
        </p:txBody>
      </p:sp>
      <p:sp>
        <p:nvSpPr>
          <p:cNvPr id="10" name="68 Rectángulo"/>
          <p:cNvSpPr>
            <a:spLocks noChangeArrowheads="1"/>
          </p:cNvSpPr>
          <p:nvPr/>
        </p:nvSpPr>
        <p:spPr bwMode="auto">
          <a:xfrm>
            <a:off x="44624" y="1511751"/>
            <a:ext cx="6768752" cy="7694414"/>
          </a:xfrm>
          <a:custGeom>
            <a:avLst/>
            <a:gdLst>
              <a:gd name="connsiteX0" fmla="*/ 0 w 6768752"/>
              <a:gd name="connsiteY0" fmla="*/ 0 h 7694414"/>
              <a:gd name="connsiteX1" fmla="*/ 631750 w 6768752"/>
              <a:gd name="connsiteY1" fmla="*/ 0 h 7694414"/>
              <a:gd name="connsiteX2" fmla="*/ 1331188 w 6768752"/>
              <a:gd name="connsiteY2" fmla="*/ 0 h 7694414"/>
              <a:gd name="connsiteX3" fmla="*/ 1895250 w 6768752"/>
              <a:gd name="connsiteY3" fmla="*/ 0 h 7694414"/>
              <a:gd name="connsiteX4" fmla="*/ 2459313 w 6768752"/>
              <a:gd name="connsiteY4" fmla="*/ 0 h 7694414"/>
              <a:gd name="connsiteX5" fmla="*/ 3023376 w 6768752"/>
              <a:gd name="connsiteY5" fmla="*/ 0 h 7694414"/>
              <a:gd name="connsiteX6" fmla="*/ 3519751 w 6768752"/>
              <a:gd name="connsiteY6" fmla="*/ 0 h 7694414"/>
              <a:gd name="connsiteX7" fmla="*/ 4151501 w 6768752"/>
              <a:gd name="connsiteY7" fmla="*/ 0 h 7694414"/>
              <a:gd name="connsiteX8" fmla="*/ 4580189 w 6768752"/>
              <a:gd name="connsiteY8" fmla="*/ 0 h 7694414"/>
              <a:gd name="connsiteX9" fmla="*/ 5211939 w 6768752"/>
              <a:gd name="connsiteY9" fmla="*/ 0 h 7694414"/>
              <a:gd name="connsiteX10" fmla="*/ 5843689 w 6768752"/>
              <a:gd name="connsiteY10" fmla="*/ 0 h 7694414"/>
              <a:gd name="connsiteX11" fmla="*/ 6768752 w 6768752"/>
              <a:gd name="connsiteY11" fmla="*/ 0 h 7694414"/>
              <a:gd name="connsiteX12" fmla="*/ 6768752 w 6768752"/>
              <a:gd name="connsiteY12" fmla="*/ 591876 h 7694414"/>
              <a:gd name="connsiteX13" fmla="*/ 6768752 w 6768752"/>
              <a:gd name="connsiteY13" fmla="*/ 1029868 h 7694414"/>
              <a:gd name="connsiteX14" fmla="*/ 6768752 w 6768752"/>
              <a:gd name="connsiteY14" fmla="*/ 1467857 h 7694414"/>
              <a:gd name="connsiteX15" fmla="*/ 6768752 w 6768752"/>
              <a:gd name="connsiteY15" fmla="*/ 2136679 h 7694414"/>
              <a:gd name="connsiteX16" fmla="*/ 6768752 w 6768752"/>
              <a:gd name="connsiteY16" fmla="*/ 2805501 h 7694414"/>
              <a:gd name="connsiteX17" fmla="*/ 6768752 w 6768752"/>
              <a:gd name="connsiteY17" fmla="*/ 3320435 h 7694414"/>
              <a:gd name="connsiteX18" fmla="*/ 6768752 w 6768752"/>
              <a:gd name="connsiteY18" fmla="*/ 3989256 h 7694414"/>
              <a:gd name="connsiteX19" fmla="*/ 6768752 w 6768752"/>
              <a:gd name="connsiteY19" fmla="*/ 4581135 h 7694414"/>
              <a:gd name="connsiteX20" fmla="*/ 6768752 w 6768752"/>
              <a:gd name="connsiteY20" fmla="*/ 5326901 h 7694414"/>
              <a:gd name="connsiteX21" fmla="*/ 6768752 w 6768752"/>
              <a:gd name="connsiteY21" fmla="*/ 5841834 h 7694414"/>
              <a:gd name="connsiteX22" fmla="*/ 6768752 w 6768752"/>
              <a:gd name="connsiteY22" fmla="*/ 6510657 h 7694414"/>
              <a:gd name="connsiteX23" fmla="*/ 6768752 w 6768752"/>
              <a:gd name="connsiteY23" fmla="*/ 7025591 h 7694414"/>
              <a:gd name="connsiteX24" fmla="*/ 6768752 w 6768752"/>
              <a:gd name="connsiteY24" fmla="*/ 7694414 h 7694414"/>
              <a:gd name="connsiteX25" fmla="*/ 6340064 w 6768752"/>
              <a:gd name="connsiteY25" fmla="*/ 7694414 h 7694414"/>
              <a:gd name="connsiteX26" fmla="*/ 5708314 w 6768752"/>
              <a:gd name="connsiteY26" fmla="*/ 7694414 h 7694414"/>
              <a:gd name="connsiteX27" fmla="*/ 5211939 w 6768752"/>
              <a:gd name="connsiteY27" fmla="*/ 7694414 h 7694414"/>
              <a:gd name="connsiteX28" fmla="*/ 4512500 w 6768752"/>
              <a:gd name="connsiteY28" fmla="*/ 7694414 h 7694414"/>
              <a:gd name="connsiteX29" fmla="*/ 4016126 w 6768752"/>
              <a:gd name="connsiteY29" fmla="*/ 7694414 h 7694414"/>
              <a:gd name="connsiteX30" fmla="*/ 3519751 w 6768752"/>
              <a:gd name="connsiteY30" fmla="*/ 7694414 h 7694414"/>
              <a:gd name="connsiteX31" fmla="*/ 3158751 w 6768752"/>
              <a:gd name="connsiteY31" fmla="*/ 7694414 h 7694414"/>
              <a:gd name="connsiteX32" fmla="*/ 2459313 w 6768752"/>
              <a:gd name="connsiteY32" fmla="*/ 7694414 h 7694414"/>
              <a:gd name="connsiteX33" fmla="*/ 1827563 w 6768752"/>
              <a:gd name="connsiteY33" fmla="*/ 7694414 h 7694414"/>
              <a:gd name="connsiteX34" fmla="*/ 1331188 w 6768752"/>
              <a:gd name="connsiteY34" fmla="*/ 7694414 h 7694414"/>
              <a:gd name="connsiteX35" fmla="*/ 699438 w 6768752"/>
              <a:gd name="connsiteY35" fmla="*/ 7694414 h 7694414"/>
              <a:gd name="connsiteX36" fmla="*/ 0 w 6768752"/>
              <a:gd name="connsiteY36" fmla="*/ 7694414 h 7694414"/>
              <a:gd name="connsiteX37" fmla="*/ 0 w 6768752"/>
              <a:gd name="connsiteY37" fmla="*/ 7333367 h 7694414"/>
              <a:gd name="connsiteX38" fmla="*/ 0 w 6768752"/>
              <a:gd name="connsiteY38" fmla="*/ 6895377 h 7694414"/>
              <a:gd name="connsiteX39" fmla="*/ 0 w 6768752"/>
              <a:gd name="connsiteY39" fmla="*/ 6149612 h 7694414"/>
              <a:gd name="connsiteX40" fmla="*/ 0 w 6768752"/>
              <a:gd name="connsiteY40" fmla="*/ 5557733 h 7694414"/>
              <a:gd name="connsiteX41" fmla="*/ 0 w 6768752"/>
              <a:gd name="connsiteY41" fmla="*/ 5042799 h 7694414"/>
              <a:gd name="connsiteX42" fmla="*/ 0 w 6768752"/>
              <a:gd name="connsiteY42" fmla="*/ 4450921 h 7694414"/>
              <a:gd name="connsiteX43" fmla="*/ 0 w 6768752"/>
              <a:gd name="connsiteY43" fmla="*/ 3782099 h 7694414"/>
              <a:gd name="connsiteX44" fmla="*/ 0 w 6768752"/>
              <a:gd name="connsiteY44" fmla="*/ 3113277 h 7694414"/>
              <a:gd name="connsiteX45" fmla="*/ 0 w 6768752"/>
              <a:gd name="connsiteY45" fmla="*/ 2675288 h 7694414"/>
              <a:gd name="connsiteX46" fmla="*/ 0 w 6768752"/>
              <a:gd name="connsiteY46" fmla="*/ 2314242 h 7694414"/>
              <a:gd name="connsiteX47" fmla="*/ 0 w 6768752"/>
              <a:gd name="connsiteY47" fmla="*/ 1953197 h 7694414"/>
              <a:gd name="connsiteX48" fmla="*/ 0 w 6768752"/>
              <a:gd name="connsiteY48" fmla="*/ 1284374 h 7694414"/>
              <a:gd name="connsiteX49" fmla="*/ 0 w 6768752"/>
              <a:gd name="connsiteY49" fmla="*/ 846385 h 7694414"/>
              <a:gd name="connsiteX50" fmla="*/ 0 w 6768752"/>
              <a:gd name="connsiteY50" fmla="*/ 0 h 76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68752" h="7694414" extrusionOk="0">
                <a:moveTo>
                  <a:pt x="0" y="0"/>
                </a:moveTo>
                <a:cubicBezTo>
                  <a:pt x="289325" y="-87917"/>
                  <a:pt x="304470" y="-10483"/>
                  <a:pt x="631750" y="0"/>
                </a:cubicBezTo>
                <a:cubicBezTo>
                  <a:pt x="910082" y="21226"/>
                  <a:pt x="1027756" y="42137"/>
                  <a:pt x="1331188" y="0"/>
                </a:cubicBezTo>
                <a:cubicBezTo>
                  <a:pt x="1638876" y="-33056"/>
                  <a:pt x="1781019" y="7706"/>
                  <a:pt x="1895250" y="0"/>
                </a:cubicBezTo>
                <a:cubicBezTo>
                  <a:pt x="2050500" y="-61270"/>
                  <a:pt x="2303743" y="39343"/>
                  <a:pt x="2459313" y="0"/>
                </a:cubicBezTo>
                <a:cubicBezTo>
                  <a:pt x="2656092" y="-66852"/>
                  <a:pt x="2803027" y="-44624"/>
                  <a:pt x="3023376" y="0"/>
                </a:cubicBezTo>
                <a:cubicBezTo>
                  <a:pt x="3241190" y="-36945"/>
                  <a:pt x="3274008" y="36445"/>
                  <a:pt x="3519751" y="0"/>
                </a:cubicBezTo>
                <a:cubicBezTo>
                  <a:pt x="3742552" y="-43754"/>
                  <a:pt x="3907868" y="26089"/>
                  <a:pt x="4151501" y="0"/>
                </a:cubicBezTo>
                <a:cubicBezTo>
                  <a:pt x="4400456" y="-29501"/>
                  <a:pt x="4391529" y="-1623"/>
                  <a:pt x="4580189" y="0"/>
                </a:cubicBezTo>
                <a:cubicBezTo>
                  <a:pt x="4722600" y="-35239"/>
                  <a:pt x="4924502" y="73145"/>
                  <a:pt x="5211939" y="0"/>
                </a:cubicBezTo>
                <a:cubicBezTo>
                  <a:pt x="5464893" y="-20563"/>
                  <a:pt x="5576976" y="79973"/>
                  <a:pt x="5843689" y="0"/>
                </a:cubicBezTo>
                <a:cubicBezTo>
                  <a:pt x="6076385" y="14644"/>
                  <a:pt x="6474095" y="86165"/>
                  <a:pt x="6768752" y="0"/>
                </a:cubicBezTo>
                <a:cubicBezTo>
                  <a:pt x="6816353" y="169253"/>
                  <a:pt x="6698061" y="425410"/>
                  <a:pt x="6768752" y="591876"/>
                </a:cubicBezTo>
                <a:cubicBezTo>
                  <a:pt x="6807546" y="794536"/>
                  <a:pt x="6783253" y="923481"/>
                  <a:pt x="6768752" y="1029868"/>
                </a:cubicBezTo>
                <a:cubicBezTo>
                  <a:pt x="6836772" y="1169591"/>
                  <a:pt x="6761784" y="1343778"/>
                  <a:pt x="6768752" y="1467857"/>
                </a:cubicBezTo>
                <a:cubicBezTo>
                  <a:pt x="6718479" y="1551171"/>
                  <a:pt x="6752076" y="1880564"/>
                  <a:pt x="6768752" y="2136679"/>
                </a:cubicBezTo>
                <a:cubicBezTo>
                  <a:pt x="6817426" y="2446373"/>
                  <a:pt x="6712572" y="2555090"/>
                  <a:pt x="6768752" y="2805501"/>
                </a:cubicBezTo>
                <a:cubicBezTo>
                  <a:pt x="6823406" y="3098989"/>
                  <a:pt x="6693142" y="3124474"/>
                  <a:pt x="6768752" y="3320435"/>
                </a:cubicBezTo>
                <a:cubicBezTo>
                  <a:pt x="6929846" y="3489179"/>
                  <a:pt x="6773485" y="3742524"/>
                  <a:pt x="6768752" y="3989256"/>
                </a:cubicBezTo>
                <a:cubicBezTo>
                  <a:pt x="6755551" y="4229795"/>
                  <a:pt x="6749060" y="4330677"/>
                  <a:pt x="6768752" y="4581135"/>
                </a:cubicBezTo>
                <a:cubicBezTo>
                  <a:pt x="6818448" y="4787022"/>
                  <a:pt x="6684047" y="5143680"/>
                  <a:pt x="6768752" y="5326901"/>
                </a:cubicBezTo>
                <a:cubicBezTo>
                  <a:pt x="6841753" y="5469649"/>
                  <a:pt x="6752553" y="5660321"/>
                  <a:pt x="6768752" y="5841834"/>
                </a:cubicBezTo>
                <a:cubicBezTo>
                  <a:pt x="6841031" y="5977376"/>
                  <a:pt x="6756034" y="6301679"/>
                  <a:pt x="6768752" y="6510657"/>
                </a:cubicBezTo>
                <a:cubicBezTo>
                  <a:pt x="6820160" y="6736759"/>
                  <a:pt x="6764288" y="6861798"/>
                  <a:pt x="6768752" y="7025591"/>
                </a:cubicBezTo>
                <a:cubicBezTo>
                  <a:pt x="6760276" y="7182734"/>
                  <a:pt x="6707946" y="7432935"/>
                  <a:pt x="6768752" y="7694414"/>
                </a:cubicBezTo>
                <a:cubicBezTo>
                  <a:pt x="6654156" y="7672866"/>
                  <a:pt x="6513400" y="7700025"/>
                  <a:pt x="6340064" y="7694414"/>
                </a:cubicBezTo>
                <a:cubicBezTo>
                  <a:pt x="6142843" y="7685030"/>
                  <a:pt x="5905277" y="7665460"/>
                  <a:pt x="5708314" y="7694414"/>
                </a:cubicBezTo>
                <a:cubicBezTo>
                  <a:pt x="5593163" y="7715409"/>
                  <a:pt x="5442380" y="7648159"/>
                  <a:pt x="5211939" y="7694414"/>
                </a:cubicBezTo>
                <a:cubicBezTo>
                  <a:pt x="4998442" y="7671852"/>
                  <a:pt x="4668245" y="7712736"/>
                  <a:pt x="4512500" y="7694414"/>
                </a:cubicBezTo>
                <a:cubicBezTo>
                  <a:pt x="4329658" y="7675770"/>
                  <a:pt x="4246252" y="7699584"/>
                  <a:pt x="4016126" y="7694414"/>
                </a:cubicBezTo>
                <a:cubicBezTo>
                  <a:pt x="3829495" y="7779430"/>
                  <a:pt x="3721167" y="7600439"/>
                  <a:pt x="3519751" y="7694414"/>
                </a:cubicBezTo>
                <a:cubicBezTo>
                  <a:pt x="3383309" y="7758022"/>
                  <a:pt x="3322768" y="7624032"/>
                  <a:pt x="3158751" y="7694414"/>
                </a:cubicBezTo>
                <a:cubicBezTo>
                  <a:pt x="3128211" y="7759992"/>
                  <a:pt x="2842908" y="7599706"/>
                  <a:pt x="2459313" y="7694414"/>
                </a:cubicBezTo>
                <a:cubicBezTo>
                  <a:pt x="2173256" y="7756553"/>
                  <a:pt x="2083835" y="7654554"/>
                  <a:pt x="1827563" y="7694414"/>
                </a:cubicBezTo>
                <a:cubicBezTo>
                  <a:pt x="1618970" y="7781988"/>
                  <a:pt x="1504337" y="7585191"/>
                  <a:pt x="1331188" y="7694414"/>
                </a:cubicBezTo>
                <a:cubicBezTo>
                  <a:pt x="1130259" y="7774556"/>
                  <a:pt x="864329" y="7668446"/>
                  <a:pt x="699438" y="7694414"/>
                </a:cubicBezTo>
                <a:cubicBezTo>
                  <a:pt x="536379" y="7656264"/>
                  <a:pt x="331410" y="7587032"/>
                  <a:pt x="0" y="7694414"/>
                </a:cubicBezTo>
                <a:cubicBezTo>
                  <a:pt x="-8431" y="7607006"/>
                  <a:pt x="61473" y="7447306"/>
                  <a:pt x="0" y="7333367"/>
                </a:cubicBezTo>
                <a:cubicBezTo>
                  <a:pt x="-26487" y="7134475"/>
                  <a:pt x="-4445" y="7010495"/>
                  <a:pt x="0" y="6895377"/>
                </a:cubicBezTo>
                <a:cubicBezTo>
                  <a:pt x="39738" y="6830033"/>
                  <a:pt x="99166" y="6519265"/>
                  <a:pt x="0" y="6149612"/>
                </a:cubicBezTo>
                <a:cubicBezTo>
                  <a:pt x="-35278" y="5903097"/>
                  <a:pt x="6197" y="5828577"/>
                  <a:pt x="0" y="5557733"/>
                </a:cubicBezTo>
                <a:cubicBezTo>
                  <a:pt x="-20214" y="5262483"/>
                  <a:pt x="20833" y="5161081"/>
                  <a:pt x="0" y="5042799"/>
                </a:cubicBezTo>
                <a:cubicBezTo>
                  <a:pt x="-119190" y="4860411"/>
                  <a:pt x="104813" y="4640227"/>
                  <a:pt x="0" y="4450921"/>
                </a:cubicBezTo>
                <a:cubicBezTo>
                  <a:pt x="1458" y="4236815"/>
                  <a:pt x="83711" y="4127891"/>
                  <a:pt x="0" y="3782099"/>
                </a:cubicBezTo>
                <a:cubicBezTo>
                  <a:pt x="-31311" y="3464534"/>
                  <a:pt x="39031" y="3401281"/>
                  <a:pt x="0" y="3113277"/>
                </a:cubicBezTo>
                <a:cubicBezTo>
                  <a:pt x="-23967" y="2814493"/>
                  <a:pt x="-11057" y="2856300"/>
                  <a:pt x="0" y="2675288"/>
                </a:cubicBezTo>
                <a:cubicBezTo>
                  <a:pt x="1923" y="2491617"/>
                  <a:pt x="37592" y="2455037"/>
                  <a:pt x="0" y="2314242"/>
                </a:cubicBezTo>
                <a:cubicBezTo>
                  <a:pt x="-56523" y="2148539"/>
                  <a:pt x="29562" y="2051984"/>
                  <a:pt x="0" y="1953197"/>
                </a:cubicBezTo>
                <a:cubicBezTo>
                  <a:pt x="-16087" y="1823412"/>
                  <a:pt x="19251" y="1420488"/>
                  <a:pt x="0" y="1284374"/>
                </a:cubicBezTo>
                <a:cubicBezTo>
                  <a:pt x="-36179" y="1136355"/>
                  <a:pt x="50530" y="936086"/>
                  <a:pt x="0" y="846385"/>
                </a:cubicBezTo>
                <a:cubicBezTo>
                  <a:pt x="-105035" y="702543"/>
                  <a:pt x="1680" y="305907"/>
                  <a:pt x="0" y="0"/>
                </a:cubicBezTo>
                <a:close/>
              </a:path>
            </a:pathLst>
          </a:custGeom>
          <a:noFill/>
          <a:ln w="38100">
            <a:noFill/>
            <a:prstDash val="dashDot"/>
            <a:miter lim="800000"/>
            <a:headEnd/>
            <a:tailEnd/>
            <a:extLst>
              <a:ext uri="{C807C97D-BFC1-408E-A445-0C87EB9F89A2}">
                <ask:lineSketchStyleProps xmlns:ask="http://schemas.microsoft.com/office/drawing/2018/sketchyshapes" sd="210476163">
                  <a:custGeom>
                    <a:avLst/>
                    <a:gdLst>
                      <a:gd name="connsiteX0" fmla="*/ 0 w 6768752"/>
                      <a:gd name="connsiteY0" fmla="*/ 0 h 7879080"/>
                      <a:gd name="connsiteX1" fmla="*/ 631750 w 6768752"/>
                      <a:gd name="connsiteY1" fmla="*/ 0 h 7879080"/>
                      <a:gd name="connsiteX2" fmla="*/ 1331188 w 6768752"/>
                      <a:gd name="connsiteY2" fmla="*/ 0 h 7879080"/>
                      <a:gd name="connsiteX3" fmla="*/ 1895250 w 6768752"/>
                      <a:gd name="connsiteY3" fmla="*/ 0 h 7879080"/>
                      <a:gd name="connsiteX4" fmla="*/ 2459313 w 6768752"/>
                      <a:gd name="connsiteY4" fmla="*/ 0 h 7879080"/>
                      <a:gd name="connsiteX5" fmla="*/ 3023376 w 6768752"/>
                      <a:gd name="connsiteY5" fmla="*/ 0 h 7879080"/>
                      <a:gd name="connsiteX6" fmla="*/ 3519751 w 6768752"/>
                      <a:gd name="connsiteY6" fmla="*/ 0 h 7879080"/>
                      <a:gd name="connsiteX7" fmla="*/ 4151501 w 6768752"/>
                      <a:gd name="connsiteY7" fmla="*/ 0 h 7879080"/>
                      <a:gd name="connsiteX8" fmla="*/ 4580189 w 6768752"/>
                      <a:gd name="connsiteY8" fmla="*/ 0 h 7879080"/>
                      <a:gd name="connsiteX9" fmla="*/ 5211939 w 6768752"/>
                      <a:gd name="connsiteY9" fmla="*/ 0 h 7879080"/>
                      <a:gd name="connsiteX10" fmla="*/ 5843689 w 6768752"/>
                      <a:gd name="connsiteY10" fmla="*/ 0 h 7879080"/>
                      <a:gd name="connsiteX11" fmla="*/ 6768752 w 6768752"/>
                      <a:gd name="connsiteY11" fmla="*/ 0 h 7879080"/>
                      <a:gd name="connsiteX12" fmla="*/ 6768752 w 6768752"/>
                      <a:gd name="connsiteY12" fmla="*/ 606082 h 7879080"/>
                      <a:gd name="connsiteX13" fmla="*/ 6768752 w 6768752"/>
                      <a:gd name="connsiteY13" fmla="*/ 1054585 h 7879080"/>
                      <a:gd name="connsiteX14" fmla="*/ 6768752 w 6768752"/>
                      <a:gd name="connsiteY14" fmla="*/ 1503086 h 7879080"/>
                      <a:gd name="connsiteX15" fmla="*/ 6768752 w 6768752"/>
                      <a:gd name="connsiteY15" fmla="*/ 2187960 h 7879080"/>
                      <a:gd name="connsiteX16" fmla="*/ 6768752 w 6768752"/>
                      <a:gd name="connsiteY16" fmla="*/ 2872834 h 7879080"/>
                      <a:gd name="connsiteX17" fmla="*/ 6768752 w 6768752"/>
                      <a:gd name="connsiteY17" fmla="*/ 3400126 h 7879080"/>
                      <a:gd name="connsiteX18" fmla="*/ 6768752 w 6768752"/>
                      <a:gd name="connsiteY18" fmla="*/ 4084999 h 7879080"/>
                      <a:gd name="connsiteX19" fmla="*/ 6768752 w 6768752"/>
                      <a:gd name="connsiteY19" fmla="*/ 4691083 h 7879080"/>
                      <a:gd name="connsiteX20" fmla="*/ 6768752 w 6768752"/>
                      <a:gd name="connsiteY20" fmla="*/ 5454747 h 7879080"/>
                      <a:gd name="connsiteX21" fmla="*/ 6768752 w 6768752"/>
                      <a:gd name="connsiteY21" fmla="*/ 5982039 h 7879080"/>
                      <a:gd name="connsiteX22" fmla="*/ 6768752 w 6768752"/>
                      <a:gd name="connsiteY22" fmla="*/ 6666913 h 7879080"/>
                      <a:gd name="connsiteX23" fmla="*/ 6768752 w 6768752"/>
                      <a:gd name="connsiteY23" fmla="*/ 7194206 h 7879080"/>
                      <a:gd name="connsiteX24" fmla="*/ 6768752 w 6768752"/>
                      <a:gd name="connsiteY24" fmla="*/ 7879080 h 7879080"/>
                      <a:gd name="connsiteX25" fmla="*/ 6340064 w 6768752"/>
                      <a:gd name="connsiteY25" fmla="*/ 7879080 h 7879080"/>
                      <a:gd name="connsiteX26" fmla="*/ 5708314 w 6768752"/>
                      <a:gd name="connsiteY26" fmla="*/ 7879080 h 7879080"/>
                      <a:gd name="connsiteX27" fmla="*/ 5211939 w 6768752"/>
                      <a:gd name="connsiteY27" fmla="*/ 7879080 h 7879080"/>
                      <a:gd name="connsiteX28" fmla="*/ 4512500 w 6768752"/>
                      <a:gd name="connsiteY28" fmla="*/ 7879080 h 7879080"/>
                      <a:gd name="connsiteX29" fmla="*/ 4016126 w 6768752"/>
                      <a:gd name="connsiteY29" fmla="*/ 7879080 h 7879080"/>
                      <a:gd name="connsiteX30" fmla="*/ 3519751 w 6768752"/>
                      <a:gd name="connsiteY30" fmla="*/ 7879080 h 7879080"/>
                      <a:gd name="connsiteX31" fmla="*/ 3158751 w 6768752"/>
                      <a:gd name="connsiteY31" fmla="*/ 7879080 h 7879080"/>
                      <a:gd name="connsiteX32" fmla="*/ 2459313 w 6768752"/>
                      <a:gd name="connsiteY32" fmla="*/ 7879080 h 7879080"/>
                      <a:gd name="connsiteX33" fmla="*/ 1827563 w 6768752"/>
                      <a:gd name="connsiteY33" fmla="*/ 7879080 h 7879080"/>
                      <a:gd name="connsiteX34" fmla="*/ 1331188 w 6768752"/>
                      <a:gd name="connsiteY34" fmla="*/ 7879080 h 7879080"/>
                      <a:gd name="connsiteX35" fmla="*/ 699438 w 6768752"/>
                      <a:gd name="connsiteY35" fmla="*/ 7879080 h 7879080"/>
                      <a:gd name="connsiteX36" fmla="*/ 0 w 6768752"/>
                      <a:gd name="connsiteY36" fmla="*/ 7879080 h 7879080"/>
                      <a:gd name="connsiteX37" fmla="*/ 0 w 6768752"/>
                      <a:gd name="connsiteY37" fmla="*/ 7509368 h 7879080"/>
                      <a:gd name="connsiteX38" fmla="*/ 0 w 6768752"/>
                      <a:gd name="connsiteY38" fmla="*/ 7060867 h 7879080"/>
                      <a:gd name="connsiteX39" fmla="*/ 0 w 6768752"/>
                      <a:gd name="connsiteY39" fmla="*/ 6297203 h 7879080"/>
                      <a:gd name="connsiteX40" fmla="*/ 0 w 6768752"/>
                      <a:gd name="connsiteY40" fmla="*/ 5691119 h 7879080"/>
                      <a:gd name="connsiteX41" fmla="*/ 0 w 6768752"/>
                      <a:gd name="connsiteY41" fmla="*/ 5163827 h 7879080"/>
                      <a:gd name="connsiteX42" fmla="*/ 0 w 6768752"/>
                      <a:gd name="connsiteY42" fmla="*/ 4557744 h 7879080"/>
                      <a:gd name="connsiteX43" fmla="*/ 0 w 6768752"/>
                      <a:gd name="connsiteY43" fmla="*/ 3872870 h 7879080"/>
                      <a:gd name="connsiteX44" fmla="*/ 0 w 6768752"/>
                      <a:gd name="connsiteY44" fmla="*/ 3187996 h 7879080"/>
                      <a:gd name="connsiteX45" fmla="*/ 0 w 6768752"/>
                      <a:gd name="connsiteY45" fmla="*/ 2739495 h 7879080"/>
                      <a:gd name="connsiteX46" fmla="*/ 0 w 6768752"/>
                      <a:gd name="connsiteY46" fmla="*/ 2369784 h 7879080"/>
                      <a:gd name="connsiteX47" fmla="*/ 0 w 6768752"/>
                      <a:gd name="connsiteY47" fmla="*/ 2000074 h 7879080"/>
                      <a:gd name="connsiteX48" fmla="*/ 0 w 6768752"/>
                      <a:gd name="connsiteY48" fmla="*/ 1315200 h 7879080"/>
                      <a:gd name="connsiteX49" fmla="*/ 0 w 6768752"/>
                      <a:gd name="connsiteY49" fmla="*/ 866699 h 7879080"/>
                      <a:gd name="connsiteX50" fmla="*/ 0 w 6768752"/>
                      <a:gd name="connsiteY50" fmla="*/ 0 h 787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68752" h="7879080" extrusionOk="0">
                        <a:moveTo>
                          <a:pt x="0" y="0"/>
                        </a:moveTo>
                        <a:cubicBezTo>
                          <a:pt x="283209" y="-83716"/>
                          <a:pt x="322593" y="-1525"/>
                          <a:pt x="631750" y="0"/>
                        </a:cubicBezTo>
                        <a:cubicBezTo>
                          <a:pt x="920405" y="480"/>
                          <a:pt x="1002797" y="46203"/>
                          <a:pt x="1331188" y="0"/>
                        </a:cubicBezTo>
                        <a:cubicBezTo>
                          <a:pt x="1645077" y="-36847"/>
                          <a:pt x="1755085" y="4186"/>
                          <a:pt x="1895250" y="0"/>
                        </a:cubicBezTo>
                        <a:cubicBezTo>
                          <a:pt x="2052438" y="-17839"/>
                          <a:pt x="2319137" y="51337"/>
                          <a:pt x="2459313" y="0"/>
                        </a:cubicBezTo>
                        <a:cubicBezTo>
                          <a:pt x="2599086" y="-60058"/>
                          <a:pt x="2807728" y="-24873"/>
                          <a:pt x="3023376" y="0"/>
                        </a:cubicBezTo>
                        <a:cubicBezTo>
                          <a:pt x="3239115" y="-34468"/>
                          <a:pt x="3276697" y="39546"/>
                          <a:pt x="3519751" y="0"/>
                        </a:cubicBezTo>
                        <a:cubicBezTo>
                          <a:pt x="3742204" y="-50320"/>
                          <a:pt x="3899829" y="29159"/>
                          <a:pt x="4151501" y="0"/>
                        </a:cubicBezTo>
                        <a:cubicBezTo>
                          <a:pt x="4401930" y="-30436"/>
                          <a:pt x="4389124" y="4280"/>
                          <a:pt x="4580189" y="0"/>
                        </a:cubicBezTo>
                        <a:cubicBezTo>
                          <a:pt x="4762716" y="-15996"/>
                          <a:pt x="4932696" y="56484"/>
                          <a:pt x="5211939" y="0"/>
                        </a:cubicBezTo>
                        <a:cubicBezTo>
                          <a:pt x="5474577" y="-31342"/>
                          <a:pt x="5566632" y="52469"/>
                          <a:pt x="5843689" y="0"/>
                        </a:cubicBezTo>
                        <a:cubicBezTo>
                          <a:pt x="6105826" y="-22301"/>
                          <a:pt x="6484606" y="77486"/>
                          <a:pt x="6768752" y="0"/>
                        </a:cubicBezTo>
                        <a:cubicBezTo>
                          <a:pt x="6811192" y="184895"/>
                          <a:pt x="6726682" y="430688"/>
                          <a:pt x="6768752" y="606082"/>
                        </a:cubicBezTo>
                        <a:cubicBezTo>
                          <a:pt x="6797559" y="796291"/>
                          <a:pt x="6773040" y="924531"/>
                          <a:pt x="6768752" y="1054585"/>
                        </a:cubicBezTo>
                        <a:cubicBezTo>
                          <a:pt x="6814090" y="1201107"/>
                          <a:pt x="6739862" y="1371510"/>
                          <a:pt x="6768752" y="1503086"/>
                        </a:cubicBezTo>
                        <a:cubicBezTo>
                          <a:pt x="6744783" y="1603061"/>
                          <a:pt x="6734627" y="1906291"/>
                          <a:pt x="6768752" y="2187960"/>
                        </a:cubicBezTo>
                        <a:cubicBezTo>
                          <a:pt x="6827486" y="2505604"/>
                          <a:pt x="6725928" y="2596056"/>
                          <a:pt x="6768752" y="2872834"/>
                        </a:cubicBezTo>
                        <a:cubicBezTo>
                          <a:pt x="6820507" y="3170864"/>
                          <a:pt x="6702831" y="3181820"/>
                          <a:pt x="6768752" y="3400126"/>
                        </a:cubicBezTo>
                        <a:cubicBezTo>
                          <a:pt x="6879518" y="3602189"/>
                          <a:pt x="6764077" y="3839937"/>
                          <a:pt x="6768752" y="4084999"/>
                        </a:cubicBezTo>
                        <a:cubicBezTo>
                          <a:pt x="6761837" y="4328028"/>
                          <a:pt x="6739361" y="4445333"/>
                          <a:pt x="6768752" y="4691083"/>
                        </a:cubicBezTo>
                        <a:cubicBezTo>
                          <a:pt x="6819668" y="4907461"/>
                          <a:pt x="6711018" y="5256235"/>
                          <a:pt x="6768752" y="5454747"/>
                        </a:cubicBezTo>
                        <a:cubicBezTo>
                          <a:pt x="6837458" y="5611131"/>
                          <a:pt x="6745331" y="5800830"/>
                          <a:pt x="6768752" y="5982039"/>
                        </a:cubicBezTo>
                        <a:cubicBezTo>
                          <a:pt x="6825378" y="6138800"/>
                          <a:pt x="6744607" y="6441089"/>
                          <a:pt x="6768752" y="6666913"/>
                        </a:cubicBezTo>
                        <a:cubicBezTo>
                          <a:pt x="6823625" y="6917651"/>
                          <a:pt x="6758197" y="6996306"/>
                          <a:pt x="6768752" y="7194206"/>
                        </a:cubicBezTo>
                        <a:cubicBezTo>
                          <a:pt x="6771173" y="7379170"/>
                          <a:pt x="6703986" y="7623172"/>
                          <a:pt x="6768752" y="7879080"/>
                        </a:cubicBezTo>
                        <a:cubicBezTo>
                          <a:pt x="6652798" y="7862142"/>
                          <a:pt x="6501200" y="7858862"/>
                          <a:pt x="6340064" y="7879080"/>
                        </a:cubicBezTo>
                        <a:cubicBezTo>
                          <a:pt x="6165644" y="7895781"/>
                          <a:pt x="5864571" y="7838911"/>
                          <a:pt x="5708314" y="7879080"/>
                        </a:cubicBezTo>
                        <a:cubicBezTo>
                          <a:pt x="5587921" y="7904241"/>
                          <a:pt x="5437323" y="7862732"/>
                          <a:pt x="5211939" y="7879080"/>
                        </a:cubicBezTo>
                        <a:cubicBezTo>
                          <a:pt x="4991210" y="7875026"/>
                          <a:pt x="4665218" y="7870484"/>
                          <a:pt x="4512500" y="7879080"/>
                        </a:cubicBezTo>
                        <a:cubicBezTo>
                          <a:pt x="4343578" y="7886229"/>
                          <a:pt x="4234642" y="7859116"/>
                          <a:pt x="4016126" y="7879080"/>
                        </a:cubicBezTo>
                        <a:cubicBezTo>
                          <a:pt x="3810964" y="7927230"/>
                          <a:pt x="3690049" y="7819131"/>
                          <a:pt x="3519751" y="7879080"/>
                        </a:cubicBezTo>
                        <a:cubicBezTo>
                          <a:pt x="3372881" y="7925824"/>
                          <a:pt x="3308826" y="7831163"/>
                          <a:pt x="3158751" y="7879080"/>
                        </a:cubicBezTo>
                        <a:cubicBezTo>
                          <a:pt x="3061082" y="7932200"/>
                          <a:pt x="2829836" y="7787444"/>
                          <a:pt x="2459313" y="7879080"/>
                        </a:cubicBezTo>
                        <a:cubicBezTo>
                          <a:pt x="2168199" y="7942476"/>
                          <a:pt x="2070998" y="7834672"/>
                          <a:pt x="1827563" y="7879080"/>
                        </a:cubicBezTo>
                        <a:cubicBezTo>
                          <a:pt x="1611781" y="7948177"/>
                          <a:pt x="1500677" y="7795001"/>
                          <a:pt x="1331188" y="7879080"/>
                        </a:cubicBezTo>
                        <a:cubicBezTo>
                          <a:pt x="1158568" y="7937759"/>
                          <a:pt x="860397" y="7861525"/>
                          <a:pt x="699438" y="7879080"/>
                        </a:cubicBezTo>
                        <a:cubicBezTo>
                          <a:pt x="541781" y="7878430"/>
                          <a:pt x="327714" y="7799616"/>
                          <a:pt x="0" y="7879080"/>
                        </a:cubicBezTo>
                        <a:cubicBezTo>
                          <a:pt x="-5267" y="7790075"/>
                          <a:pt x="43415" y="7636813"/>
                          <a:pt x="0" y="7509368"/>
                        </a:cubicBezTo>
                        <a:cubicBezTo>
                          <a:pt x="-20376" y="7332743"/>
                          <a:pt x="18342" y="7170392"/>
                          <a:pt x="0" y="7060867"/>
                        </a:cubicBezTo>
                        <a:cubicBezTo>
                          <a:pt x="-14193" y="6958250"/>
                          <a:pt x="92868" y="6627082"/>
                          <a:pt x="0" y="6297203"/>
                        </a:cubicBezTo>
                        <a:cubicBezTo>
                          <a:pt x="-61462" y="6029657"/>
                          <a:pt x="26782" y="5956944"/>
                          <a:pt x="0" y="5691119"/>
                        </a:cubicBezTo>
                        <a:cubicBezTo>
                          <a:pt x="-30616" y="5419983"/>
                          <a:pt x="38494" y="5317303"/>
                          <a:pt x="0" y="5163827"/>
                        </a:cubicBezTo>
                        <a:cubicBezTo>
                          <a:pt x="-80203" y="4986717"/>
                          <a:pt x="53806" y="4792080"/>
                          <a:pt x="0" y="4557744"/>
                        </a:cubicBezTo>
                        <a:cubicBezTo>
                          <a:pt x="-10445" y="4319810"/>
                          <a:pt x="76718" y="4219450"/>
                          <a:pt x="0" y="3872870"/>
                        </a:cubicBezTo>
                        <a:cubicBezTo>
                          <a:pt x="-41801" y="3548664"/>
                          <a:pt x="43615" y="3486472"/>
                          <a:pt x="0" y="3187996"/>
                        </a:cubicBezTo>
                        <a:cubicBezTo>
                          <a:pt x="-34106" y="2882258"/>
                          <a:pt x="-1479" y="2918805"/>
                          <a:pt x="0" y="2739495"/>
                        </a:cubicBezTo>
                        <a:cubicBezTo>
                          <a:pt x="-3335" y="2560145"/>
                          <a:pt x="35647" y="2520555"/>
                          <a:pt x="0" y="2369784"/>
                        </a:cubicBezTo>
                        <a:cubicBezTo>
                          <a:pt x="-43437" y="2206751"/>
                          <a:pt x="26672" y="2103750"/>
                          <a:pt x="0" y="2000074"/>
                        </a:cubicBezTo>
                        <a:cubicBezTo>
                          <a:pt x="-13833" y="1870608"/>
                          <a:pt x="19683" y="1462589"/>
                          <a:pt x="0" y="1315200"/>
                        </a:cubicBezTo>
                        <a:cubicBezTo>
                          <a:pt x="-34498" y="1161621"/>
                          <a:pt x="33744" y="965232"/>
                          <a:pt x="0" y="866699"/>
                        </a:cubicBezTo>
                        <a:cubicBezTo>
                          <a:pt x="-71581" y="740393"/>
                          <a:pt x="37407" y="350642"/>
                          <a:pt x="0" y="0"/>
                        </a:cubicBezTo>
                        <a:close/>
                      </a:path>
                    </a:pathLst>
                  </a:custGeom>
                  <ask:type>
                    <ask:lineSketchScribble/>
                  </ask:type>
                </ask:lineSketchStyleProps>
              </a:ext>
            </a:extLst>
          </a:ln>
        </p:spPr>
        <p:txBody>
          <a:bodyPr wrap="square">
            <a:spAutoFit/>
          </a:bodyPr>
          <a:lstStyle/>
          <a:p>
            <a:pPr algn="ctr"/>
            <a:r>
              <a:rPr lang="en-US" sz="1000" dirty="0">
                <a:latin typeface="Arial" panose="020B0604020202020204" pitchFamily="34" charset="0"/>
                <a:cs typeface="Arial" panose="020B0604020202020204" pitchFamily="34" charset="0"/>
              </a:rPr>
              <a:t>Faithful brothers and sisters, today we will learn the importance of </a:t>
            </a:r>
            <a:r>
              <a:rPr lang="en-US" sz="1000" b="1" u="sng" dirty="0">
                <a:latin typeface="Arial" panose="020B0604020202020204" pitchFamily="34" charset="0"/>
                <a:cs typeface="Arial" panose="020B0604020202020204" pitchFamily="34" charset="0"/>
              </a:rPr>
              <a:t>living a holy life</a:t>
            </a:r>
            <a:r>
              <a:rPr lang="en-US" sz="1000" dirty="0">
                <a:latin typeface="Arial" panose="020B0604020202020204" pitchFamily="34" charset="0"/>
                <a:cs typeface="Arial" panose="020B0604020202020204" pitchFamily="34" charset="0"/>
              </a:rPr>
              <a:t>, to live as the</a:t>
            </a:r>
          </a:p>
          <a:p>
            <a:pPr algn="ctr"/>
            <a:r>
              <a:rPr lang="en-US" sz="1000" dirty="0">
                <a:latin typeface="Arial" panose="020B0604020202020204" pitchFamily="34" charset="0"/>
                <a:cs typeface="Arial" panose="020B0604020202020204" pitchFamily="34" charset="0"/>
              </a:rPr>
              <a:t> children of God that we are to be able to gain all the promises from God MelquisedecLisbet. </a:t>
            </a:r>
          </a:p>
          <a:p>
            <a:pPr algn="ctr"/>
            <a:endParaRPr lang="en-US" sz="6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Our Parents always fulfill their promises, without margin of error. But it is important to know the Just Will of God so we can respect it in obedience. </a:t>
            </a:r>
            <a:r>
              <a:rPr lang="en-US" sz="1000" u="sng" dirty="0">
                <a:latin typeface="Arial" panose="020B0604020202020204" pitchFamily="34" charset="0"/>
                <a:cs typeface="Arial" panose="020B0604020202020204" pitchFamily="34" charset="0"/>
              </a:rPr>
              <a:t>It is necessary to reject everything that does not please our Creators.</a:t>
            </a:r>
            <a:r>
              <a:rPr lang="en-US" sz="1000" dirty="0">
                <a:latin typeface="Arial" panose="020B0604020202020204" pitchFamily="34" charset="0"/>
                <a:cs typeface="Arial" panose="020B0604020202020204" pitchFamily="34" charset="0"/>
              </a:rPr>
              <a:t> That way we Will have the high honor of </a:t>
            </a:r>
            <a:r>
              <a:rPr lang="en-US" sz="1000" u="sng" dirty="0">
                <a:latin typeface="Arial" panose="020B0604020202020204" pitchFamily="34" charset="0"/>
                <a:cs typeface="Arial" panose="020B0604020202020204" pitchFamily="34" charset="0"/>
              </a:rPr>
              <a:t>forever living in Their Holiness</a:t>
            </a:r>
            <a:r>
              <a:rPr lang="en-US" sz="1000" dirty="0">
                <a:latin typeface="Arial" panose="020B0604020202020204" pitchFamily="34" charset="0"/>
                <a:cs typeface="Arial" panose="020B0604020202020204" pitchFamily="34" charset="0"/>
              </a:rPr>
              <a:t> and being able to enjoy life in pure Joy, Confidence, Peace, and so that everything goes well for us because MelquisedecLisbet do not lie. </a:t>
            </a:r>
          </a:p>
          <a:p>
            <a:endParaRPr lang="es-CR"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u="sng" dirty="0">
                <a:latin typeface="Arial" panose="020B0604020202020204" pitchFamily="34" charset="0"/>
                <a:cs typeface="Arial" panose="020B0604020202020204" pitchFamily="34" charset="0"/>
              </a:rPr>
              <a:t>Knowing how to love in Their Spirit and Truth</a:t>
            </a:r>
            <a:r>
              <a:rPr lang="en-US" sz="1000" dirty="0">
                <a:latin typeface="Arial" panose="020B0604020202020204" pitchFamily="34" charset="0"/>
                <a:cs typeface="Arial" panose="020B0604020202020204" pitchFamily="34" charset="0"/>
              </a:rPr>
              <a:t>: it does not matter if we are a prophet that understands the mysteries of God, knows God, and talks about Christ Lisbet and Her Faith, if we do not know and understand what it means to love with purity like MelquisedecLisbet do. The will of our Parents is for us to be one with Them, just like They are One in Love.</a:t>
            </a:r>
          </a:p>
          <a:p>
            <a:pPr marL="169863"/>
            <a:endParaRPr lang="en-US" sz="600" dirty="0">
              <a:latin typeface="Arial" panose="020B0604020202020204" pitchFamily="34" charset="0"/>
              <a:cs typeface="Arial" panose="020B0604020202020204" pitchFamily="34" charset="0"/>
            </a:endParaRPr>
          </a:p>
          <a:p>
            <a:pPr marL="169863"/>
            <a:r>
              <a:rPr lang="en-US" sz="1000" dirty="0">
                <a:latin typeface="Arial" panose="020B0604020202020204" pitchFamily="34" charset="0"/>
                <a:cs typeface="Arial" panose="020B0604020202020204" pitchFamily="34" charset="0"/>
              </a:rPr>
              <a:t>“Natural love” of human beings is an emotion that is born, grows, and dies. It is bonds of love that die off because they are based on human relations. They can not be predicted because they are always changing and deteriorating. Many times, that love goes from being love to being pain because sometimes it causes scars so deep that they cannot be healed. In conclusion: </a:t>
            </a:r>
            <a:r>
              <a:rPr lang="en-US" sz="1000" u="sng" dirty="0">
                <a:latin typeface="Arial" panose="020B0604020202020204" pitchFamily="34" charset="0"/>
                <a:cs typeface="Arial" panose="020B0604020202020204" pitchFamily="34" charset="0"/>
              </a:rPr>
              <a:t>the Love of humans always ends in hurt</a:t>
            </a:r>
            <a:r>
              <a:rPr lang="en-US" sz="1000" dirty="0">
                <a:latin typeface="Arial" panose="020B0604020202020204" pitchFamily="34" charset="0"/>
                <a:cs typeface="Arial" panose="020B0604020202020204" pitchFamily="34" charset="0"/>
              </a:rPr>
              <a:t>.</a:t>
            </a:r>
          </a:p>
          <a:p>
            <a:pPr marL="169863"/>
            <a:endParaRPr lang="en-US" sz="600" dirty="0">
              <a:latin typeface="Arial" panose="020B0604020202020204" pitchFamily="34" charset="0"/>
              <a:cs typeface="Arial" panose="020B0604020202020204" pitchFamily="34" charset="0"/>
            </a:endParaRPr>
          </a:p>
          <a:p>
            <a:pPr marL="169863"/>
            <a:r>
              <a:rPr lang="en-US" sz="1000" dirty="0">
                <a:latin typeface="Arial" panose="020B0604020202020204" pitchFamily="34" charset="0"/>
                <a:cs typeface="Arial" panose="020B0604020202020204" pitchFamily="34" charset="0"/>
              </a:rPr>
              <a:t>The love of MelquisedecLisbet is not known by humans, because it is </a:t>
            </a:r>
            <a:r>
              <a:rPr lang="en-US" sz="1000" u="sng" dirty="0">
                <a:latin typeface="Arial" panose="020B0604020202020204" pitchFamily="34" charset="0"/>
                <a:cs typeface="Arial" panose="020B0604020202020204" pitchFamily="34" charset="0"/>
              </a:rPr>
              <a:t>an Action of Love of Two that are One. One does not function without the other. They work together in favor of and in function of all Existence. They do not have favoritism, it is a sublime act</a:t>
            </a:r>
            <a:r>
              <a:rPr lang="en-US" sz="1000" dirty="0">
                <a:latin typeface="Arial" panose="020B0604020202020204" pitchFamily="34" charset="0"/>
                <a:cs typeface="Arial" panose="020B0604020202020204" pitchFamily="34" charset="0"/>
              </a:rPr>
              <a:t>.  The Faithfulness is not understood by the mind of man, but us, their spiritual children do understand it. We do not get tired, each day, </a:t>
            </a:r>
            <a:r>
              <a:rPr lang="en-US" sz="1000" u="sng" dirty="0">
                <a:latin typeface="Arial" panose="020B0604020202020204" pitchFamily="34" charset="0"/>
                <a:cs typeface="Arial" panose="020B0604020202020204" pitchFamily="34" charset="0"/>
              </a:rPr>
              <a:t>we strive to be even more clean and holy. We continue the race until we reach the Glory of Walking at the same pace as our Creators.</a:t>
            </a:r>
            <a:r>
              <a:rPr lang="en-US" sz="1000" dirty="0">
                <a:latin typeface="Arial" panose="020B0604020202020204" pitchFamily="34" charset="0"/>
                <a:cs typeface="Arial" panose="020B0604020202020204" pitchFamily="34" charset="0"/>
              </a:rPr>
              <a:t> We are learning to be faithful and brave in God because spiritual life is clearer in our mind each day. The older brother lets itself be governed and trusts in the Truth of God and experiences the True Love of God.</a:t>
            </a:r>
          </a:p>
          <a:p>
            <a:pPr marL="169863"/>
            <a:r>
              <a:rPr lang="en-US" sz="6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000" b="1" u="sng" dirty="0">
                <a:latin typeface="Arial" panose="020B0604020202020204" pitchFamily="34" charset="0"/>
                <a:cs typeface="Arial" panose="020B0604020202020204" pitchFamily="34" charset="0"/>
              </a:rPr>
              <a:t>Being Humble like God</a:t>
            </a:r>
            <a:r>
              <a:rPr lang="en-US" sz="1000" dirty="0">
                <a:latin typeface="Arial" panose="020B0604020202020204" pitchFamily="34" charset="0"/>
                <a:cs typeface="Arial" panose="020B0604020202020204" pitchFamily="34" charset="0"/>
              </a:rPr>
              <a:t>: it takes time, and it is a process. </a:t>
            </a:r>
            <a:r>
              <a:rPr lang="en-US" sz="1000" u="sng" dirty="0">
                <a:latin typeface="Arial" panose="020B0604020202020204" pitchFamily="34" charset="0"/>
                <a:cs typeface="Arial" panose="020B0604020202020204" pitchFamily="34" charset="0"/>
              </a:rPr>
              <a:t>Without their Humility we cannot be just. Without their Justice, there is no Holiness and without Their Holiness you cannot be a Child of MelquisedecLisbet. Their promises are only for Their Faithful and True children</a:t>
            </a:r>
            <a:r>
              <a:rPr lang="en-US" sz="1000" dirty="0">
                <a:latin typeface="Arial" panose="020B0604020202020204" pitchFamily="34" charset="0"/>
                <a:cs typeface="Arial" panose="020B0604020202020204" pitchFamily="34" charset="0"/>
              </a:rPr>
              <a:t>. By inheriting Their promises, it confirms to us that we are walking the Good Path of God.</a:t>
            </a:r>
          </a:p>
          <a:p>
            <a:pPr marL="171450" indent="-171450">
              <a:buFont typeface="Arial" panose="020B0604020202020204" pitchFamily="34" charset="0"/>
              <a:buChar char="•"/>
            </a:pPr>
            <a:r>
              <a:rPr lang="en-US" sz="1000" b="1" u="sng" dirty="0">
                <a:latin typeface="Arial" panose="020B0604020202020204" pitchFamily="34" charset="0"/>
                <a:cs typeface="Arial" panose="020B0604020202020204" pitchFamily="34" charset="0"/>
              </a:rPr>
              <a:t>Respect and Love Nature</a:t>
            </a:r>
            <a:r>
              <a:rPr lang="en-US" sz="1000" dirty="0">
                <a:latin typeface="Arial" panose="020B0604020202020204" pitchFamily="34" charset="0"/>
                <a:cs typeface="Arial" panose="020B0604020202020204" pitchFamily="34" charset="0"/>
              </a:rPr>
              <a:t>: it is important, so that the delights of the Earth come out.</a:t>
            </a:r>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u="sng" dirty="0">
                <a:latin typeface="Arial" panose="020B0604020202020204" pitchFamily="34" charset="0"/>
                <a:cs typeface="Arial" panose="020B0604020202020204" pitchFamily="34" charset="0"/>
              </a:rPr>
              <a:t>The Garden of Eden in the mind</a:t>
            </a:r>
            <a:r>
              <a:rPr lang="en-US" sz="1000" dirty="0">
                <a:latin typeface="Arial" panose="020B0604020202020204" pitchFamily="34" charset="0"/>
                <a:cs typeface="Arial" panose="020B0604020202020204" pitchFamily="34" charset="0"/>
              </a:rPr>
              <a:t> is the Promise of God and is under construction. Everyone that does the Holy Will of God and lets MelquisedecLisbet reign in their mind, can appreciate the beauty of Their creation inside of us and in our environment. We, would not mess up this wonderful work, but instead, we take care of it..</a:t>
            </a:r>
            <a:endParaRPr lang="en-US" sz="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1" u="sng" dirty="0">
                <a:latin typeface="Arial" panose="020B0604020202020204" pitchFamily="34" charset="0"/>
                <a:cs typeface="Arial" panose="020B0604020202020204" pitchFamily="34" charset="0"/>
              </a:rPr>
              <a:t>The Patience of God</a:t>
            </a:r>
            <a:r>
              <a:rPr lang="en-US" sz="1000" dirty="0">
                <a:latin typeface="Arial" panose="020B0604020202020204" pitchFamily="34" charset="0"/>
                <a:cs typeface="Arial" panose="020B0604020202020204" pitchFamily="34" charset="0"/>
              </a:rPr>
              <a:t>: It is very important, and we should have that active everyday, because it is in Her Peace that we can understand what God wants for us. Then little by little start understanding how to advance. That is how we get to know God, Obey Them and do Their Holy Will in EVERYTHING. </a:t>
            </a:r>
          </a:p>
          <a:p>
            <a:endParaRPr lang="en-US" sz="6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Brothers and sisters, being able to see a mortal person with the eyes of the Justice of God and being able to show them the Love of God by treating them well without caring what they think, say, or do, shows that we are like MelquisedecLisbet.  </a:t>
            </a:r>
          </a:p>
          <a:p>
            <a:endParaRPr lang="en-US" sz="6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Glory of MelquisedecLisbet will extend through Earth and we will walk in Harmony and Happiness. No one will have any scars or hurt in their eyes. Instead, we will all be in absolute Holiness in the Reverent Fear of God. The Obedience of God MelquisedecLisbet gives us Their Full Joy and Eternal Happiness.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We are Holy, Just , Loving, Caring, Powerful, Faithful, and Brave children of MelquisedecLisbet.  We will reign without margin of error and we will shine without need for the sun or light because our God created a New Day in us and we are no longer vulnerable, victims or prisoners of hurt. </a:t>
            </a:r>
          </a:p>
          <a:p>
            <a:endParaRPr lang="en-US" sz="600" dirty="0">
              <a:solidFill>
                <a:srgbClr val="F6BB00"/>
              </a:solidFill>
              <a:latin typeface="Arial" panose="020B0604020202020204" pitchFamily="34" charset="0"/>
              <a:cs typeface="Arial" panose="020B0604020202020204" pitchFamily="34" charset="0"/>
            </a:endParaRPr>
          </a:p>
          <a:p>
            <a:pPr algn="ctr"/>
            <a:r>
              <a:rPr lang="en-US" sz="1300" b="1" dirty="0">
                <a:solidFill>
                  <a:srgbClr val="F6BB00"/>
                </a:solidFill>
                <a:latin typeface="Arial" panose="020B0604020202020204" pitchFamily="34" charset="0"/>
                <a:cs typeface="Arial" panose="020B0604020202020204" pitchFamily="34" charset="0"/>
              </a:rPr>
              <a:t>MelquisedecLisbet, thanks to Your Creatin in me, I live in Holiness </a:t>
            </a:r>
          </a:p>
          <a:p>
            <a:pPr algn="ctr"/>
            <a:r>
              <a:rPr lang="en-US" sz="1300" b="1" dirty="0">
                <a:solidFill>
                  <a:srgbClr val="F6BB00"/>
                </a:solidFill>
                <a:latin typeface="Arial" panose="020B0604020202020204" pitchFamily="34" charset="0"/>
                <a:cs typeface="Arial" panose="020B0604020202020204" pitchFamily="34" charset="0"/>
              </a:rPr>
              <a:t>and Obedience  to inherit Your promises. Amen Hallelujah!</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pic>
        <p:nvPicPr>
          <p:cNvPr id="11" name="Picture 10">
            <a:extLst>
              <a:ext uri="{FF2B5EF4-FFF2-40B4-BE49-F238E27FC236}">
                <a16:creationId xmlns:a16="http://schemas.microsoft.com/office/drawing/2014/main" id="{EE4E8E5F-D855-4E3F-BE21-48FC1120266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23221" y="8559225"/>
            <a:ext cx="570865" cy="584775"/>
          </a:xfrm>
          <a:prstGeom prst="rect">
            <a:avLst/>
          </a:prstGeom>
        </p:spPr>
      </p:pic>
      <p:pic>
        <p:nvPicPr>
          <p:cNvPr id="14" name="Picture 13">
            <a:extLst>
              <a:ext uri="{FF2B5EF4-FFF2-40B4-BE49-F238E27FC236}">
                <a16:creationId xmlns:a16="http://schemas.microsoft.com/office/drawing/2014/main" id="{889E6B37-3B0E-4FCE-8910-3E2C865B5A0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1374632"/>
            <a:ext cx="576064" cy="584775"/>
          </a:xfrm>
          <a:prstGeom prst="rect">
            <a:avLst/>
          </a:prstGeom>
        </p:spPr>
      </p:pic>
      <p:pic>
        <p:nvPicPr>
          <p:cNvPr id="15" name="Picture 14">
            <a:extLst>
              <a:ext uri="{FF2B5EF4-FFF2-40B4-BE49-F238E27FC236}">
                <a16:creationId xmlns:a16="http://schemas.microsoft.com/office/drawing/2014/main" id="{9D2618B8-F2D4-4A98-909D-CA56FD53CBA8}"/>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H="1">
            <a:off x="6281936" y="1374632"/>
            <a:ext cx="576064" cy="584775"/>
          </a:xfrm>
          <a:prstGeom prst="rect">
            <a:avLst/>
          </a:prstGeom>
        </p:spPr>
      </p:pic>
      <p:pic>
        <p:nvPicPr>
          <p:cNvPr id="20" name="Picture 19">
            <a:extLst>
              <a:ext uri="{FF2B5EF4-FFF2-40B4-BE49-F238E27FC236}">
                <a16:creationId xmlns:a16="http://schemas.microsoft.com/office/drawing/2014/main" id="{22B427BC-61BB-46B3-B68B-ABAE8F93C93D}"/>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57" y="8604448"/>
            <a:ext cx="570865" cy="539552"/>
          </a:xfrm>
          <a:prstGeom prst="rect">
            <a:avLst/>
          </a:prstGeom>
        </p:spPr>
      </p:pic>
      <p:sp>
        <p:nvSpPr>
          <p:cNvPr id="2" name="Rectangle 1">
            <a:extLst>
              <a:ext uri="{FF2B5EF4-FFF2-40B4-BE49-F238E27FC236}">
                <a16:creationId xmlns:a16="http://schemas.microsoft.com/office/drawing/2014/main" id="{23337A85-ADF3-4D44-9899-77D018F0BE3F}"/>
              </a:ext>
            </a:extLst>
          </p:cNvPr>
          <p:cNvSpPr/>
          <p:nvPr/>
        </p:nvSpPr>
        <p:spPr>
          <a:xfrm>
            <a:off x="5661248" y="5612050"/>
            <a:ext cx="1141078" cy="400110"/>
          </a:xfrm>
          <a:prstGeom prst="rect">
            <a:avLst/>
          </a:prstGeom>
          <a:noFill/>
        </p:spPr>
        <p:txBody>
          <a:bodyPr wrap="square" lIns="91440" tIns="45720" rIns="91440" bIns="45720">
            <a:spAutoFit/>
          </a:bodyPr>
          <a:lstStyle/>
          <a:p>
            <a:pPr algn="ctr"/>
            <a:r>
              <a:rPr lang="en-US" sz="2000" b="1" dirty="0">
                <a:ln w="10160">
                  <a:solidFill>
                    <a:srgbClr val="FF0000"/>
                  </a:solidFill>
                  <a:prstDash val="solid"/>
                </a:ln>
                <a:solidFill>
                  <a:srgbClr val="FFFFFF"/>
                </a:solidFill>
                <a:effectLst>
                  <a:outerShdw blurRad="38100" dist="22860" dir="5400000" algn="tl" rotWithShape="0">
                    <a:srgbClr val="000000">
                      <a:alpha val="30000"/>
                    </a:srgbClr>
                  </a:outerShdw>
                </a:effectLst>
              </a:rPr>
              <a:t>Holiness</a:t>
            </a:r>
          </a:p>
        </p:txBody>
      </p:sp>
      <p:pic>
        <p:nvPicPr>
          <p:cNvPr id="12" name="Picture 2">
            <a:extLst>
              <a:ext uri="{FF2B5EF4-FFF2-40B4-BE49-F238E27FC236}">
                <a16:creationId xmlns:a16="http://schemas.microsoft.com/office/drawing/2014/main" id="{756260DE-3286-4933-AB3B-C963FF186810}"/>
              </a:ext>
            </a:extLst>
          </p:cNvPr>
          <p:cNvPicPr>
            <a:picLocks noChangeAspect="1" noChangeArrowheads="1"/>
          </p:cNvPicPr>
          <p:nvPr/>
        </p:nvPicPr>
        <p:blipFill rotWithShape="1">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7182" y="35271"/>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8 Rectángulo"/>
          <p:cNvSpPr>
            <a:spLocks noChangeArrowheads="1"/>
          </p:cNvSpPr>
          <p:nvPr/>
        </p:nvSpPr>
        <p:spPr bwMode="auto">
          <a:xfrm>
            <a:off x="2060848" y="1327320"/>
            <a:ext cx="3197405" cy="307777"/>
          </a:xfrm>
          <a:prstGeom prst="rect">
            <a:avLst/>
          </a:prstGeom>
          <a:noFill/>
          <a:ln w="9525">
            <a:noFill/>
            <a:miter lim="800000"/>
            <a:headEnd/>
            <a:tailEnd/>
          </a:ln>
        </p:spPr>
        <p:txBody>
          <a:bodyPr wrap="square">
            <a:spAutoFit/>
          </a:bodyPr>
          <a:lstStyle/>
          <a:p>
            <a:pPr algn="ctr" eaLnBrk="1" hangingPunct="1"/>
            <a:r>
              <a:rPr lang="es-CR" altLang="es-MX" sz="1400" dirty="0">
                <a:latin typeface="Century Gothic" panose="020B0502020202020204" pitchFamily="34" charset="0"/>
                <a:cs typeface="Arial" panose="020B0604020202020204" pitchFamily="34" charset="0"/>
              </a:rPr>
              <a:t>Page </a:t>
            </a:r>
            <a:r>
              <a:rPr lang="es-CR" altLang="es-MX" sz="1400" dirty="0" err="1">
                <a:latin typeface="Century Gothic" panose="020B0502020202020204" pitchFamily="34" charset="0"/>
                <a:cs typeface="Arial" panose="020B0604020202020204" pitchFamily="34" charset="0"/>
              </a:rPr>
              <a:t>for</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the</a:t>
            </a:r>
            <a:r>
              <a:rPr lang="es-CR" altLang="es-MX" sz="1400" dirty="0">
                <a:latin typeface="Century Gothic" panose="020B0502020202020204" pitchFamily="34" charset="0"/>
                <a:cs typeface="Arial" panose="020B0604020202020204" pitchFamily="34" charset="0"/>
              </a:rPr>
              <a:t> </a:t>
            </a:r>
            <a:r>
              <a:rPr lang="es-CR" altLang="es-MX" sz="1400" dirty="0" err="1">
                <a:latin typeface="Century Gothic" panose="020B0502020202020204" pitchFamily="34" charset="0"/>
                <a:cs typeface="Arial" panose="020B0604020202020204" pitchFamily="34" charset="0"/>
              </a:rPr>
              <a:t>Parent</a:t>
            </a:r>
            <a:r>
              <a:rPr lang="es-CR" altLang="es-MX" sz="1400" dirty="0">
                <a:latin typeface="Century Gothic" panose="020B0502020202020204" pitchFamily="34" charset="0"/>
                <a:cs typeface="Arial" panose="020B0604020202020204" pitchFamily="34" charset="0"/>
              </a:rPr>
              <a:t> / </a:t>
            </a:r>
            <a:r>
              <a:rPr lang="es-CR" altLang="es-MX" sz="1400" dirty="0" err="1">
                <a:latin typeface="Century Gothic" panose="020B0502020202020204" pitchFamily="34" charset="0"/>
                <a:cs typeface="Arial" panose="020B0604020202020204" pitchFamily="34" charset="0"/>
              </a:rPr>
              <a:t>Collaborator</a:t>
            </a:r>
            <a:endParaRPr lang="es-CR" altLang="es-MX" sz="1400" dirty="0">
              <a:latin typeface="Century Gothic" panose="020B0502020202020204" pitchFamily="34" charset="0"/>
              <a:cs typeface="Arial" panose="020B0604020202020204" pitchFamily="34" charset="0"/>
            </a:endParaRPr>
          </a:p>
        </p:txBody>
      </p:sp>
      <p:sp>
        <p:nvSpPr>
          <p:cNvPr id="10" name="TextBox 9"/>
          <p:cNvSpPr txBox="1"/>
          <p:nvPr/>
        </p:nvSpPr>
        <p:spPr>
          <a:xfrm>
            <a:off x="206500" y="1835696"/>
            <a:ext cx="6434679" cy="526297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3 </a:t>
            </a:r>
            <a:r>
              <a:rPr lang="en-US" sz="1400" dirty="0" err="1">
                <a:latin typeface="Arial" panose="020B0604020202020204" pitchFamily="34" charset="0"/>
                <a:cs typeface="Arial" panose="020B0604020202020204" pitchFamily="34" charset="0"/>
              </a:rPr>
              <a:t>afor</a:t>
            </a:r>
            <a:r>
              <a:rPr lang="en-US" sz="1400" dirty="0">
                <a:latin typeface="Arial" panose="020B0604020202020204" pitchFamily="34" charset="0"/>
                <a:cs typeface="Arial" panose="020B0604020202020204" pitchFamily="34" charset="0"/>
              </a:rPr>
              <a:t> the younger children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and 4 for the older children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collaborator can give a brief intro to the lesson and share the following definitions:</a:t>
            </a:r>
          </a:p>
          <a:p>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Perish</a:t>
            </a:r>
            <a:r>
              <a:rPr lang="en-US" sz="1400" dirty="0">
                <a:latin typeface="Arial" panose="020B0604020202020204" pitchFamily="34" charset="0"/>
                <a:cs typeface="Arial" panose="020B0604020202020204" pitchFamily="34" charset="0"/>
              </a:rPr>
              <a:t>: To stop </a:t>
            </a:r>
            <a:r>
              <a:rPr lang="en-US" sz="1400" dirty="0" err="1">
                <a:latin typeface="Arial" panose="020B0604020202020204" pitchFamily="34" charset="0"/>
                <a:cs typeface="Arial" panose="020B0604020202020204" pitchFamily="34" charset="0"/>
              </a:rPr>
              <a:t>exisiting</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Predict</a:t>
            </a:r>
            <a:r>
              <a:rPr lang="en-US" sz="1400" dirty="0">
                <a:latin typeface="Arial" panose="020B0604020202020204" pitchFamily="34" charset="0"/>
                <a:cs typeface="Arial" panose="020B0604020202020204" pitchFamily="34" charset="0"/>
              </a:rPr>
              <a:t>: To know </a:t>
            </a:r>
            <a:r>
              <a:rPr lang="en-US" sz="1400" dirty="0" err="1">
                <a:latin typeface="Arial" panose="020B0604020202020204" pitchFamily="34" charset="0"/>
                <a:cs typeface="Arial" panose="020B0604020202020204" pitchFamily="34" charset="0"/>
              </a:rPr>
              <a:t>soemthing</a:t>
            </a:r>
            <a:r>
              <a:rPr lang="en-US" sz="1400" dirty="0">
                <a:latin typeface="Arial" panose="020B0604020202020204" pitchFamily="34" charset="0"/>
                <a:cs typeface="Arial" panose="020B0604020202020204" pitchFamily="34" charset="0"/>
              </a:rPr>
              <a:t> that will happen in the future.</a:t>
            </a:r>
          </a:p>
          <a:p>
            <a:r>
              <a:rPr lang="en-US" sz="1400" dirty="0">
                <a:latin typeface="Arial" panose="020B0604020202020204" pitchFamily="34" charset="0"/>
                <a:cs typeface="Arial" panose="020B0604020202020204" pitchFamily="34" charset="0"/>
              </a:rPr>
              <a:t>    </a:t>
            </a:r>
            <a:r>
              <a:rPr lang="en-US" sz="1400" b="1" u="sng" dirty="0">
                <a:latin typeface="Arial" panose="020B0604020202020204" pitchFamily="34" charset="0"/>
                <a:cs typeface="Arial" panose="020B0604020202020204" pitchFamily="34" charset="0"/>
              </a:rPr>
              <a:t>Deteriorate</a:t>
            </a:r>
            <a:r>
              <a:rPr lang="en-US" sz="1400" dirty="0">
                <a:latin typeface="Arial" panose="020B0604020202020204" pitchFamily="34" charset="0"/>
                <a:cs typeface="Arial" panose="020B0604020202020204" pitchFamily="34" charset="0"/>
              </a:rPr>
              <a:t>: Turn into a worse state of being, to be damaged.</a:t>
            </a:r>
          </a:p>
          <a:p>
            <a:pPr marL="169863" indent="-169863">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about the lesson:</a:t>
            </a:r>
            <a:endParaRPr lang="en-US" sz="1400" dirty="0">
              <a:solidFill>
                <a:srgbClr val="FF0000"/>
              </a:solidFill>
              <a:latin typeface="Arial" panose="020B0604020202020204" pitchFamily="34" charset="0"/>
              <a:cs typeface="Arial" panose="020B0604020202020204" pitchFamily="34" charset="0"/>
            </a:endParaRPr>
          </a:p>
          <a:p>
            <a:pPr marL="165100" indent="-165100"/>
            <a:r>
              <a:rPr lang="en-US" sz="1400" dirty="0">
                <a:latin typeface="Arial" panose="020B0604020202020204" pitchFamily="34" charset="0"/>
                <a:cs typeface="Arial" panose="020B0604020202020204" pitchFamily="34" charset="0"/>
              </a:rPr>
              <a:t>1.How would you describe the love of MelquisedecLisbet? </a:t>
            </a:r>
            <a:r>
              <a:rPr lang="en-US" sz="1400" b="1" dirty="0">
                <a:solidFill>
                  <a:srgbClr val="7030A0"/>
                </a:solidFill>
                <a:latin typeface="Arial" panose="020B0604020202020204" pitchFamily="34" charset="0"/>
                <a:cs typeface="Arial" panose="020B0604020202020204" pitchFamily="34" charset="0"/>
              </a:rPr>
              <a:t>An Action of Love of Two that are One. One does not function without the other. They work together in favor of and in function of all Existence. They do not have favoritism, it is a sublime act. </a:t>
            </a:r>
          </a:p>
          <a:p>
            <a:pPr marL="168275" lvl="1" indent="-168275"/>
            <a:r>
              <a:rPr lang="en-US" sz="1400" dirty="0">
                <a:latin typeface="Arial" panose="020B0604020202020204" pitchFamily="34" charset="0"/>
                <a:cs typeface="Arial" panose="020B0604020202020204" pitchFamily="34" charset="0"/>
              </a:rPr>
              <a:t>2.What do MelquisedecLisbet ask of us?</a:t>
            </a:r>
            <a:r>
              <a:rPr lang="en-US" sz="1400" b="1" dirty="0">
                <a:latin typeface="Arial" panose="020B0604020202020204" pitchFamily="34" charset="0"/>
                <a:cs typeface="Arial" panose="020B0604020202020204" pitchFamily="34" charset="0"/>
              </a:rPr>
              <a:t> </a:t>
            </a:r>
            <a:r>
              <a:rPr lang="en-US" sz="1400" b="1" dirty="0">
                <a:solidFill>
                  <a:srgbClr val="7030A0"/>
                </a:solidFill>
                <a:latin typeface="Arial" panose="020B0604020202020204" pitchFamily="34" charset="0"/>
                <a:cs typeface="Arial" panose="020B0604020202020204" pitchFamily="34" charset="0"/>
              </a:rPr>
              <a:t>That we always strive to be clean and holy so we can be just like Them. To be Humble, </a:t>
            </a:r>
            <a:r>
              <a:rPr lang="en-US" sz="1400" b="1" dirty="0" err="1">
                <a:solidFill>
                  <a:srgbClr val="7030A0"/>
                </a:solidFill>
                <a:latin typeface="Arial" panose="020B0604020202020204" pitchFamily="34" charset="0"/>
                <a:cs typeface="Arial" panose="020B0604020202020204" pitchFamily="34" charset="0"/>
              </a:rPr>
              <a:t>Pacient</a:t>
            </a:r>
            <a:r>
              <a:rPr lang="en-US" sz="1400" b="1" dirty="0">
                <a:solidFill>
                  <a:srgbClr val="7030A0"/>
                </a:solidFill>
                <a:latin typeface="Arial" panose="020B0604020202020204" pitchFamily="34" charset="0"/>
                <a:cs typeface="Arial" panose="020B0604020202020204" pitchFamily="34" charset="0"/>
              </a:rPr>
              <a:t>, and respect nature.</a:t>
            </a:r>
            <a:endParaRPr lang="en-US" sz="14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It is recommended to remind the children how important it is to review the classes in their homes.</a:t>
            </a:r>
            <a:endParaRPr lang="en-US" sz="1400" dirty="0">
              <a:solidFill>
                <a:srgbClr val="FF0000"/>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Activity</a:t>
            </a:r>
            <a:r>
              <a:rPr lang="en-US" sz="1400" dirty="0">
                <a:latin typeface="Arial" panose="020B0604020202020204" pitchFamily="34" charset="0"/>
                <a:cs typeface="Arial" panose="020B0604020202020204" pitchFamily="34" charset="0"/>
              </a:rPr>
              <a:t>: Drawing</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children will color the drawing on page 3.</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Materials</a:t>
            </a:r>
            <a:r>
              <a:rPr lang="en-US" sz="1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Crayons/ colored pencils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9" name="Rectangle 8">
            <a:extLst>
              <a:ext uri="{FF2B5EF4-FFF2-40B4-BE49-F238E27FC236}">
                <a16:creationId xmlns:a16="http://schemas.microsoft.com/office/drawing/2014/main" id="{B322B893-EB72-4C61-9D78-282EE531FDA8}"/>
              </a:ext>
            </a:extLst>
          </p:cNvPr>
          <p:cNvSpPr/>
          <p:nvPr/>
        </p:nvSpPr>
        <p:spPr>
          <a:xfrm>
            <a:off x="1442739" y="755576"/>
            <a:ext cx="4277525" cy="584775"/>
          </a:xfrm>
          <a:prstGeom prst="rect">
            <a:avLst/>
          </a:prstGeom>
        </p:spPr>
        <p:txBody>
          <a:bodyPr wrap="square">
            <a:spAutoFit/>
          </a:bodyPr>
          <a:lstStyle/>
          <a:p>
            <a:pPr algn="ctr"/>
            <a:r>
              <a:rPr lang="es-CR" sz="1600" dirty="0" err="1">
                <a:latin typeface="Century Gothic" panose="020B0502020202020204" pitchFamily="34" charset="0"/>
              </a:rPr>
              <a:t>Lesson</a:t>
            </a:r>
            <a:r>
              <a:rPr lang="es-CR" sz="1600" dirty="0">
                <a:latin typeface="Century Gothic" panose="020B0502020202020204" pitchFamily="34" charset="0"/>
              </a:rPr>
              <a:t> #</a:t>
            </a:r>
            <a:r>
              <a:rPr lang="es-ES" sz="1600" dirty="0">
                <a:latin typeface="Century Gothic" panose="020B0502020202020204" pitchFamily="34" charset="0"/>
              </a:rPr>
              <a:t>335 </a:t>
            </a:r>
            <a:r>
              <a:rPr lang="es-ES" sz="1600" dirty="0" err="1">
                <a:latin typeface="Century Gothic" panose="020B0502020202020204" pitchFamily="34" charset="0"/>
              </a:rPr>
              <a:t>The</a:t>
            </a:r>
            <a:r>
              <a:rPr lang="es-ES" sz="1600" dirty="0">
                <a:latin typeface="Century Gothic" panose="020B0502020202020204" pitchFamily="34" charset="0"/>
              </a:rPr>
              <a:t> </a:t>
            </a:r>
            <a:r>
              <a:rPr lang="es-ES" sz="1600" dirty="0" err="1">
                <a:latin typeface="Century Gothic" panose="020B0502020202020204" pitchFamily="34" charset="0"/>
              </a:rPr>
              <a:t>Promises</a:t>
            </a:r>
            <a:r>
              <a:rPr lang="es-ES" sz="1600" dirty="0">
                <a:latin typeface="Century Gothic" panose="020B0502020202020204" pitchFamily="34" charset="0"/>
              </a:rPr>
              <a:t> </a:t>
            </a:r>
            <a:r>
              <a:rPr lang="es-ES" sz="1600" dirty="0" err="1">
                <a:latin typeface="Century Gothic" panose="020B0502020202020204" pitchFamily="34" charset="0"/>
              </a:rPr>
              <a:t>of</a:t>
            </a:r>
            <a:r>
              <a:rPr lang="es-ES" sz="1600" dirty="0">
                <a:latin typeface="Century Gothic" panose="020B0502020202020204" pitchFamily="34" charset="0"/>
              </a:rPr>
              <a:t> </a:t>
            </a:r>
            <a:r>
              <a:rPr lang="es-ES" sz="1600" dirty="0" err="1">
                <a:latin typeface="Century Gothic" panose="020B0502020202020204" pitchFamily="34" charset="0"/>
              </a:rPr>
              <a:t>God</a:t>
            </a:r>
            <a:r>
              <a:rPr lang="es-ES" sz="1600" dirty="0">
                <a:latin typeface="Century Gothic" panose="020B0502020202020204" pitchFamily="34" charset="0"/>
              </a:rPr>
              <a:t> </a:t>
            </a:r>
            <a:r>
              <a:rPr lang="es-ES" sz="1600" dirty="0" err="1">
                <a:latin typeface="Century Gothic" panose="020B0502020202020204" pitchFamily="34" charset="0"/>
              </a:rPr>
              <a:t>MelquisedecLisbet</a:t>
            </a:r>
            <a:endParaRPr lang="es-CR" sz="1600" dirty="0">
              <a:latin typeface="Century Gothic" panose="020B0502020202020204" pitchFamily="34" charset="0"/>
            </a:endParaRPr>
          </a:p>
        </p:txBody>
      </p:sp>
      <p:pic>
        <p:nvPicPr>
          <p:cNvPr id="12" name="Picture 2">
            <a:extLst>
              <a:ext uri="{FF2B5EF4-FFF2-40B4-BE49-F238E27FC236}">
                <a16:creationId xmlns:a16="http://schemas.microsoft.com/office/drawing/2014/main" id="{BB8279A3-0973-4109-AFBC-3C075B7AB602}"/>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7182" y="35271"/>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pic>
        <p:nvPicPr>
          <p:cNvPr id="6" name="Picture 5">
            <a:extLst>
              <a:ext uri="{FF2B5EF4-FFF2-40B4-BE49-F238E27FC236}">
                <a16:creationId xmlns:a16="http://schemas.microsoft.com/office/drawing/2014/main" id="{84DEB5EF-C9AD-4206-A857-E3E099CCC92A}"/>
              </a:ext>
            </a:extLst>
          </p:cNvPr>
          <p:cNvPicPr/>
          <p:nvPr/>
        </p:nvPicPr>
        <p:blipFill>
          <a:blip r:embed="rId3">
            <a:extLst>
              <a:ext uri="{28A0092B-C50C-407E-A947-70E740481C1C}">
                <a14:useLocalDpi xmlns:a14="http://schemas.microsoft.com/office/drawing/2010/main" val="0"/>
              </a:ext>
            </a:extLst>
          </a:blip>
          <a:stretch>
            <a:fillRect/>
          </a:stretch>
        </p:blipFill>
        <p:spPr>
          <a:xfrm rot="16200000">
            <a:off x="-377068" y="1801428"/>
            <a:ext cx="7612139" cy="6858001"/>
          </a:xfrm>
          <a:prstGeom prst="rect">
            <a:avLst/>
          </a:prstGeom>
        </p:spPr>
      </p:pic>
      <p:pic>
        <p:nvPicPr>
          <p:cNvPr id="9" name="Picture 8">
            <a:extLst>
              <a:ext uri="{FF2B5EF4-FFF2-40B4-BE49-F238E27FC236}">
                <a16:creationId xmlns:a16="http://schemas.microsoft.com/office/drawing/2014/main" id="{2B52978B-C82E-4717-8602-97C69BE29FF1}"/>
              </a:ext>
            </a:extLst>
          </p:cNvPr>
          <p:cNvPicPr/>
          <p:nvPr/>
        </p:nvPicPr>
        <p:blipFill>
          <a:blip r:embed="rId4" cstate="print">
            <a:alphaModFix/>
            <a:extLst>
              <a:ext uri="{BEBA8EAE-BF5A-486C-A8C5-ECC9F3942E4B}">
                <a14:imgProps xmlns:a14="http://schemas.microsoft.com/office/drawing/2010/main">
                  <a14:imgLayer r:embed="rId5">
                    <a14:imgEffect>
                      <a14:backgroundRemoval t="4699" b="100000" l="15195" r="76241">
                        <a14:backgroundMark x1="79197" y1="4699" x2="78590" y2="99697"/>
                        <a14:backgroundMark x1="78894" y1="4396" x2="14058" y2="4699"/>
                        <a14:backgroundMark x1="13793" y1="5267" x2="14362" y2="99128"/>
                        <a14:backgroundMark x1="78590" y1="99432" x2="12618" y2="9943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982814" y="3129756"/>
            <a:ext cx="4248470" cy="4252642"/>
          </a:xfrm>
          <a:prstGeom prst="rect">
            <a:avLst/>
          </a:prstGeom>
        </p:spPr>
      </p:pic>
      <p:sp>
        <p:nvSpPr>
          <p:cNvPr id="10" name="Rectangle 9">
            <a:extLst>
              <a:ext uri="{FF2B5EF4-FFF2-40B4-BE49-F238E27FC236}">
                <a16:creationId xmlns:a16="http://schemas.microsoft.com/office/drawing/2014/main" id="{BC069FAA-CB8B-4E3A-81D4-7B7E5C2737EB}"/>
              </a:ext>
            </a:extLst>
          </p:cNvPr>
          <p:cNvSpPr/>
          <p:nvPr/>
        </p:nvSpPr>
        <p:spPr>
          <a:xfrm>
            <a:off x="1442739" y="818873"/>
            <a:ext cx="4277525" cy="584775"/>
          </a:xfrm>
          <a:prstGeom prst="rect">
            <a:avLst/>
          </a:prstGeom>
        </p:spPr>
        <p:txBody>
          <a:bodyPr wrap="square">
            <a:spAutoFit/>
          </a:bodyPr>
          <a:lstStyle/>
          <a:p>
            <a:pPr algn="ctr"/>
            <a:r>
              <a:rPr lang="es-CR" sz="1600" dirty="0" err="1">
                <a:latin typeface="Century Gothic" panose="020B0502020202020204" pitchFamily="34" charset="0"/>
              </a:rPr>
              <a:t>Lesson</a:t>
            </a:r>
            <a:r>
              <a:rPr lang="es-CR" sz="1600" dirty="0">
                <a:latin typeface="Century Gothic" panose="020B0502020202020204" pitchFamily="34" charset="0"/>
              </a:rPr>
              <a:t> #</a:t>
            </a:r>
            <a:r>
              <a:rPr lang="es-ES" sz="1600" dirty="0">
                <a:latin typeface="Century Gothic" panose="020B0502020202020204" pitchFamily="34" charset="0"/>
              </a:rPr>
              <a:t>335 </a:t>
            </a:r>
            <a:r>
              <a:rPr lang="es-ES" sz="1600" dirty="0" err="1">
                <a:latin typeface="Century Gothic" panose="020B0502020202020204" pitchFamily="34" charset="0"/>
              </a:rPr>
              <a:t>The</a:t>
            </a:r>
            <a:r>
              <a:rPr lang="es-ES" sz="1600" dirty="0">
                <a:latin typeface="Century Gothic" panose="020B0502020202020204" pitchFamily="34" charset="0"/>
              </a:rPr>
              <a:t> </a:t>
            </a:r>
            <a:r>
              <a:rPr lang="es-ES" sz="1600" dirty="0" err="1">
                <a:latin typeface="Century Gothic" panose="020B0502020202020204" pitchFamily="34" charset="0"/>
              </a:rPr>
              <a:t>Promises</a:t>
            </a:r>
            <a:r>
              <a:rPr lang="es-ES" sz="1600" dirty="0">
                <a:latin typeface="Century Gothic" panose="020B0502020202020204" pitchFamily="34" charset="0"/>
              </a:rPr>
              <a:t> </a:t>
            </a:r>
            <a:r>
              <a:rPr lang="es-ES" sz="1600" dirty="0" err="1">
                <a:latin typeface="Century Gothic" panose="020B0502020202020204" pitchFamily="34" charset="0"/>
              </a:rPr>
              <a:t>of</a:t>
            </a:r>
            <a:r>
              <a:rPr lang="es-ES" sz="1600" dirty="0">
                <a:latin typeface="Century Gothic" panose="020B0502020202020204" pitchFamily="34" charset="0"/>
              </a:rPr>
              <a:t> </a:t>
            </a:r>
            <a:r>
              <a:rPr lang="es-ES" sz="1600" dirty="0" err="1">
                <a:latin typeface="Century Gothic" panose="020B0502020202020204" pitchFamily="34" charset="0"/>
              </a:rPr>
              <a:t>God</a:t>
            </a:r>
            <a:r>
              <a:rPr lang="es-ES" sz="1600" dirty="0">
                <a:latin typeface="Century Gothic" panose="020B0502020202020204" pitchFamily="34" charset="0"/>
              </a:rPr>
              <a:t> </a:t>
            </a:r>
            <a:r>
              <a:rPr lang="es-ES" sz="1600" dirty="0" err="1">
                <a:latin typeface="Century Gothic" panose="020B0502020202020204" pitchFamily="34" charset="0"/>
              </a:rPr>
              <a:t>MelquisedecLisbet</a:t>
            </a:r>
            <a:endParaRPr lang="es-CR" sz="1600" dirty="0">
              <a:latin typeface="Century Gothic" panose="020B0502020202020204" pitchFamily="34" charset="0"/>
            </a:endParaRPr>
          </a:p>
        </p:txBody>
      </p:sp>
      <p:pic>
        <p:nvPicPr>
          <p:cNvPr id="11" name="Picture 2">
            <a:extLst>
              <a:ext uri="{FF2B5EF4-FFF2-40B4-BE49-F238E27FC236}">
                <a16:creationId xmlns:a16="http://schemas.microsoft.com/office/drawing/2014/main" id="{3B805D7A-95B0-48BC-A356-3400AB547971}"/>
              </a:ext>
            </a:extLst>
          </p:cNvPr>
          <p:cNvPicPr>
            <a:picLocks noChangeAspect="1" noChangeArrowheads="1"/>
          </p:cNvPicPr>
          <p:nvPr/>
        </p:nvPicPr>
        <p:blipFill rotWithShape="1">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7182" y="35271"/>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5264" y="294608"/>
            <a:ext cx="835915" cy="406998"/>
          </a:xfrm>
          <a:prstGeom prst="rect">
            <a:avLst/>
          </a:prstGeom>
        </p:spPr>
      </p:pic>
      <p:sp>
        <p:nvSpPr>
          <p:cNvPr id="6" name="Rectangle 5">
            <a:extLst>
              <a:ext uri="{FF2B5EF4-FFF2-40B4-BE49-F238E27FC236}">
                <a16:creationId xmlns:a16="http://schemas.microsoft.com/office/drawing/2014/main" id="{FC29653C-ECB0-4936-90BA-679809C355D2}"/>
              </a:ext>
            </a:extLst>
          </p:cNvPr>
          <p:cNvSpPr/>
          <p:nvPr/>
        </p:nvSpPr>
        <p:spPr>
          <a:xfrm>
            <a:off x="1442739" y="827584"/>
            <a:ext cx="4277525" cy="584775"/>
          </a:xfrm>
          <a:prstGeom prst="rect">
            <a:avLst/>
          </a:prstGeom>
        </p:spPr>
        <p:txBody>
          <a:bodyPr wrap="square">
            <a:spAutoFit/>
          </a:bodyPr>
          <a:lstStyle/>
          <a:p>
            <a:pPr algn="ctr"/>
            <a:r>
              <a:rPr lang="es-CR" sz="1600" dirty="0" err="1">
                <a:latin typeface="Century Gothic" panose="020B0502020202020204" pitchFamily="34" charset="0"/>
              </a:rPr>
              <a:t>Lesson</a:t>
            </a:r>
            <a:r>
              <a:rPr lang="es-CR" sz="1600" dirty="0">
                <a:latin typeface="Century Gothic" panose="020B0502020202020204" pitchFamily="34" charset="0"/>
              </a:rPr>
              <a:t> #</a:t>
            </a:r>
            <a:r>
              <a:rPr lang="es-ES" sz="1600" dirty="0">
                <a:latin typeface="Century Gothic" panose="020B0502020202020204" pitchFamily="34" charset="0"/>
              </a:rPr>
              <a:t>335 </a:t>
            </a:r>
            <a:r>
              <a:rPr lang="es-ES" sz="1600" dirty="0" err="1">
                <a:latin typeface="Century Gothic" panose="020B0502020202020204" pitchFamily="34" charset="0"/>
              </a:rPr>
              <a:t>The</a:t>
            </a:r>
            <a:r>
              <a:rPr lang="es-ES" sz="1600" dirty="0">
                <a:latin typeface="Century Gothic" panose="020B0502020202020204" pitchFamily="34" charset="0"/>
              </a:rPr>
              <a:t> </a:t>
            </a:r>
            <a:r>
              <a:rPr lang="es-ES" sz="1600" dirty="0" err="1">
                <a:latin typeface="Century Gothic" panose="020B0502020202020204" pitchFamily="34" charset="0"/>
              </a:rPr>
              <a:t>Promises</a:t>
            </a:r>
            <a:r>
              <a:rPr lang="es-ES" sz="1600" dirty="0">
                <a:latin typeface="Century Gothic" panose="020B0502020202020204" pitchFamily="34" charset="0"/>
              </a:rPr>
              <a:t> </a:t>
            </a:r>
            <a:r>
              <a:rPr lang="es-ES" sz="1600" dirty="0" err="1">
                <a:latin typeface="Century Gothic" panose="020B0502020202020204" pitchFamily="34" charset="0"/>
              </a:rPr>
              <a:t>of</a:t>
            </a:r>
            <a:r>
              <a:rPr lang="es-ES" sz="1600" dirty="0">
                <a:latin typeface="Century Gothic" panose="020B0502020202020204" pitchFamily="34" charset="0"/>
              </a:rPr>
              <a:t> </a:t>
            </a:r>
            <a:r>
              <a:rPr lang="es-ES" sz="1600" dirty="0" err="1">
                <a:latin typeface="Century Gothic" panose="020B0502020202020204" pitchFamily="34" charset="0"/>
              </a:rPr>
              <a:t>God</a:t>
            </a:r>
            <a:r>
              <a:rPr lang="es-ES" sz="1600" dirty="0">
                <a:latin typeface="Century Gothic" panose="020B0502020202020204" pitchFamily="34" charset="0"/>
              </a:rPr>
              <a:t> </a:t>
            </a:r>
            <a:r>
              <a:rPr lang="es-ES" sz="1600" dirty="0" err="1">
                <a:latin typeface="Century Gothic" panose="020B0502020202020204" pitchFamily="34" charset="0"/>
              </a:rPr>
              <a:t>MelquisedecLisbet</a:t>
            </a:r>
            <a:endParaRPr lang="es-CR" sz="1600" dirty="0">
              <a:latin typeface="Century Gothic" panose="020B0502020202020204" pitchFamily="34" charset="0"/>
            </a:endParaRPr>
          </a:p>
        </p:txBody>
      </p:sp>
      <p:pic>
        <p:nvPicPr>
          <p:cNvPr id="7" name="Picture 2">
            <a:extLst>
              <a:ext uri="{FF2B5EF4-FFF2-40B4-BE49-F238E27FC236}">
                <a16:creationId xmlns:a16="http://schemas.microsoft.com/office/drawing/2014/main" id="{FF71DD01-5B21-4DE1-8522-A9701165FBC7}"/>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7182" y="35271"/>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7870DCB-3226-47F8-96CA-E9C1A8ADB69F}"/>
              </a:ext>
            </a:extLst>
          </p:cNvPr>
          <p:cNvSpPr txBox="1"/>
          <p:nvPr/>
        </p:nvSpPr>
        <p:spPr>
          <a:xfrm>
            <a:off x="620688" y="1619672"/>
            <a:ext cx="5832648" cy="5078313"/>
          </a:xfrm>
          <a:prstGeom prst="rect">
            <a:avLst/>
          </a:prstGeom>
          <a:noFill/>
        </p:spPr>
        <p:txBody>
          <a:bodyPr wrap="square" rtlCol="0">
            <a:spAutoFit/>
          </a:bodyPr>
          <a:lstStyle/>
          <a:p>
            <a:pPr algn="ctr"/>
            <a:r>
              <a:rPr lang="en-US" b="1" dirty="0"/>
              <a:t>Holy angels, fill in the blanks to complete the following sentences from the lesson:</a:t>
            </a:r>
          </a:p>
          <a:p>
            <a:endParaRPr lang="en-US" dirty="0"/>
          </a:p>
          <a:p>
            <a:r>
              <a:rPr lang="en-US" dirty="0"/>
              <a:t>1. We always need to strive to be __________ and _________ so we can be just like MelquisedecLisbet.</a:t>
            </a:r>
          </a:p>
          <a:p>
            <a:endParaRPr lang="en-US" dirty="0"/>
          </a:p>
          <a:p>
            <a:r>
              <a:rPr lang="en-US" dirty="0"/>
              <a:t>2. Being humble like God takes _________, and it is a ______________.</a:t>
            </a:r>
          </a:p>
          <a:p>
            <a:endParaRPr lang="en-US" dirty="0"/>
          </a:p>
          <a:p>
            <a:r>
              <a:rPr lang="en-US" dirty="0"/>
              <a:t>3. Having patience like God is very important, and we should have that ___________  _________________.</a:t>
            </a:r>
          </a:p>
          <a:p>
            <a:endParaRPr lang="en-US" dirty="0"/>
          </a:p>
          <a:p>
            <a:r>
              <a:rPr lang="en-US" dirty="0"/>
              <a:t>4. The Garden of _________ in the _________ is the _______________ of God and is under construction in us.</a:t>
            </a:r>
          </a:p>
          <a:p>
            <a:endParaRPr lang="en-US" dirty="0"/>
          </a:p>
          <a:p>
            <a:r>
              <a:rPr lang="en-US" dirty="0"/>
              <a:t>5. The ___________ of MelquisedecLisbet is not known by humans, because it is an __________ of Love of Two that are __________. </a:t>
            </a:r>
          </a:p>
        </p:txBody>
      </p:sp>
    </p:spTree>
    <p:extLst>
      <p:ext uri="{BB962C8B-B14F-4D97-AF65-F5344CB8AC3E}">
        <p14:creationId xmlns:p14="http://schemas.microsoft.com/office/powerpoint/2010/main" val="1993132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1223588</TotalTime>
  <Words>1238</Words>
  <Application>Microsoft Office PowerPoint</Application>
  <PresentationFormat>On-screen Show (4:3)</PresentationFormat>
  <Paragraphs>61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8882</cp:revision>
  <cp:lastPrinted>2015-12-22T05:03:42Z</cp:lastPrinted>
  <dcterms:created xsi:type="dcterms:W3CDTF">2011-04-01T14:17:38Z</dcterms:created>
  <dcterms:modified xsi:type="dcterms:W3CDTF">2021-04-10T13:39:01Z</dcterms:modified>
</cp:coreProperties>
</file>